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14BFC-46A1-4426-B194-19E405159634}" v="10" dt="2022-02-25T20:53:26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122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wn Burns" userId="9ecfaf5c9ec48608" providerId="LiveId" clId="{3E514BFC-46A1-4426-B194-19E405159634}"/>
    <pc:docChg chg="custSel addSld modSld">
      <pc:chgData name="Dawn Burns" userId="9ecfaf5c9ec48608" providerId="LiveId" clId="{3E514BFC-46A1-4426-B194-19E405159634}" dt="2022-02-25T21:14:23.176" v="845" actId="122"/>
      <pc:docMkLst>
        <pc:docMk/>
      </pc:docMkLst>
      <pc:sldChg chg="addSp delSp modSp mod">
        <pc:chgData name="Dawn Burns" userId="9ecfaf5c9ec48608" providerId="LiveId" clId="{3E514BFC-46A1-4426-B194-19E405159634}" dt="2022-02-25T16:08:56.785" v="247" actId="20577"/>
        <pc:sldMkLst>
          <pc:docMk/>
          <pc:sldMk cId="3786758399" sldId="256"/>
        </pc:sldMkLst>
        <pc:spChg chg="del">
          <ac:chgData name="Dawn Burns" userId="9ecfaf5c9ec48608" providerId="LiveId" clId="{3E514BFC-46A1-4426-B194-19E405159634}" dt="2022-02-24T21:44:24.817" v="0" actId="478"/>
          <ac:spMkLst>
            <pc:docMk/>
            <pc:sldMk cId="3786758399" sldId="256"/>
            <ac:spMk id="2" creationId="{61388249-DB70-4E85-A4C8-684E013AFAE8}"/>
          </ac:spMkLst>
        </pc:spChg>
        <pc:spChg chg="add del mod">
          <ac:chgData name="Dawn Burns" userId="9ecfaf5c9ec48608" providerId="LiveId" clId="{3E514BFC-46A1-4426-B194-19E405159634}" dt="2022-02-25T02:44:07.105" v="6"/>
          <ac:spMkLst>
            <pc:docMk/>
            <pc:sldMk cId="3786758399" sldId="256"/>
            <ac:spMk id="2" creationId="{BDF59C82-2FEF-4972-BCBD-DA35B210E5DA}"/>
          </ac:spMkLst>
        </pc:spChg>
        <pc:spChg chg="add mod">
          <ac:chgData name="Dawn Burns" userId="9ecfaf5c9ec48608" providerId="LiveId" clId="{3E514BFC-46A1-4426-B194-19E405159634}" dt="2022-02-25T16:08:56.785" v="247" actId="20577"/>
          <ac:spMkLst>
            <pc:docMk/>
            <pc:sldMk cId="3786758399" sldId="256"/>
            <ac:spMk id="3" creationId="{34243B65-AA8D-4709-8522-9961B386B616}"/>
          </ac:spMkLst>
        </pc:spChg>
        <pc:spChg chg="del">
          <ac:chgData name="Dawn Burns" userId="9ecfaf5c9ec48608" providerId="LiveId" clId="{3E514BFC-46A1-4426-B194-19E405159634}" dt="2022-02-24T21:44:36.390" v="1" actId="478"/>
          <ac:spMkLst>
            <pc:docMk/>
            <pc:sldMk cId="3786758399" sldId="256"/>
            <ac:spMk id="3" creationId="{432F58DD-E2B6-4898-8453-CF2779CA5064}"/>
          </ac:spMkLst>
        </pc:spChg>
        <pc:spChg chg="add del mod">
          <ac:chgData name="Dawn Burns" userId="9ecfaf5c9ec48608" providerId="LiveId" clId="{3E514BFC-46A1-4426-B194-19E405159634}" dt="2022-02-25T03:32:07.803" v="159"/>
          <ac:spMkLst>
            <pc:docMk/>
            <pc:sldMk cId="3786758399" sldId="256"/>
            <ac:spMk id="4" creationId="{27DDC3C8-1A85-4A3F-9DE8-CB01B2FDB7DD}"/>
          </ac:spMkLst>
        </pc:spChg>
        <pc:spChg chg="add del">
          <ac:chgData name="Dawn Burns" userId="9ecfaf5c9ec48608" providerId="LiveId" clId="{3E514BFC-46A1-4426-B194-19E405159634}" dt="2022-02-25T03:32:07.803" v="157" actId="478"/>
          <ac:spMkLst>
            <pc:docMk/>
            <pc:sldMk cId="3786758399" sldId="256"/>
            <ac:spMk id="6" creationId="{4D2DB768-A0F1-4BE7-B39F-E261F15FCBB5}"/>
          </ac:spMkLst>
        </pc:spChg>
        <pc:picChg chg="add mod">
          <ac:chgData name="Dawn Burns" userId="9ecfaf5c9ec48608" providerId="LiveId" clId="{3E514BFC-46A1-4426-B194-19E405159634}" dt="2022-02-25T03:33:48.012" v="168" actId="1076"/>
          <ac:picMkLst>
            <pc:docMk/>
            <pc:sldMk cId="3786758399" sldId="256"/>
            <ac:picMk id="8" creationId="{900A3C2D-555C-4A49-8775-5A0B2B52E82E}"/>
          </ac:picMkLst>
        </pc:picChg>
      </pc:sldChg>
      <pc:sldChg chg="addSp delSp modSp new mod">
        <pc:chgData name="Dawn Burns" userId="9ecfaf5c9ec48608" providerId="LiveId" clId="{3E514BFC-46A1-4426-B194-19E405159634}" dt="2022-02-25T20:09:08.013" v="257" actId="1076"/>
        <pc:sldMkLst>
          <pc:docMk/>
          <pc:sldMk cId="1226741225" sldId="257"/>
        </pc:sldMkLst>
        <pc:spChg chg="add del mod">
          <ac:chgData name="Dawn Burns" userId="9ecfaf5c9ec48608" providerId="LiveId" clId="{3E514BFC-46A1-4426-B194-19E405159634}" dt="2022-02-25T20:06:28.717" v="252"/>
          <ac:spMkLst>
            <pc:docMk/>
            <pc:sldMk cId="1226741225" sldId="257"/>
            <ac:spMk id="2" creationId="{B7125615-E3B7-490A-A6DA-7A84A72331BB}"/>
          </ac:spMkLst>
        </pc:spChg>
        <pc:spChg chg="del">
          <ac:chgData name="Dawn Burns" userId="9ecfaf5c9ec48608" providerId="LiveId" clId="{3E514BFC-46A1-4426-B194-19E405159634}" dt="2022-02-25T04:04:48.387" v="219" actId="21"/>
          <ac:spMkLst>
            <pc:docMk/>
            <pc:sldMk cId="1226741225" sldId="257"/>
            <ac:spMk id="2" creationId="{FF08E282-B82E-41E1-B025-97DE9DD582D6}"/>
          </ac:spMkLst>
        </pc:spChg>
        <pc:picChg chg="add mod">
          <ac:chgData name="Dawn Burns" userId="9ecfaf5c9ec48608" providerId="LiveId" clId="{3E514BFC-46A1-4426-B194-19E405159634}" dt="2022-02-25T20:06:47.054" v="255" actId="1076"/>
          <ac:picMkLst>
            <pc:docMk/>
            <pc:sldMk cId="1226741225" sldId="257"/>
            <ac:picMk id="3" creationId="{C7C88F1C-9851-4283-A01C-5AF7014CE36B}"/>
          </ac:picMkLst>
        </pc:picChg>
        <pc:picChg chg="add mod">
          <ac:chgData name="Dawn Burns" userId="9ecfaf5c9ec48608" providerId="LiveId" clId="{3E514BFC-46A1-4426-B194-19E405159634}" dt="2022-02-25T20:09:08.013" v="257" actId="1076"/>
          <ac:picMkLst>
            <pc:docMk/>
            <pc:sldMk cId="1226741225" sldId="257"/>
            <ac:picMk id="5" creationId="{8AC35CC7-0048-4017-9D56-7F37218DF743}"/>
          </ac:picMkLst>
        </pc:picChg>
      </pc:sldChg>
      <pc:sldChg chg="addSp modSp new mod setBg">
        <pc:chgData name="Dawn Burns" userId="9ecfaf5c9ec48608" providerId="LiveId" clId="{3E514BFC-46A1-4426-B194-19E405159634}" dt="2022-02-25T20:25:09.010" v="702" actId="20577"/>
        <pc:sldMkLst>
          <pc:docMk/>
          <pc:sldMk cId="2899063189" sldId="258"/>
        </pc:sldMkLst>
        <pc:spChg chg="mod">
          <ac:chgData name="Dawn Burns" userId="9ecfaf5c9ec48608" providerId="LiveId" clId="{3E514BFC-46A1-4426-B194-19E405159634}" dt="2022-02-25T20:25:09.010" v="702" actId="20577"/>
          <ac:spMkLst>
            <pc:docMk/>
            <pc:sldMk cId="2899063189" sldId="258"/>
            <ac:spMk id="2" creationId="{AD8E59E5-3707-4C6A-8AF9-BCD94F18BF4C}"/>
          </ac:spMkLst>
        </pc:spChg>
        <pc:spChg chg="add">
          <ac:chgData name="Dawn Burns" userId="9ecfaf5c9ec48608" providerId="LiveId" clId="{3E514BFC-46A1-4426-B194-19E405159634}" dt="2022-02-25T20:14:50.127" v="388" actId="26606"/>
          <ac:spMkLst>
            <pc:docMk/>
            <pc:sldMk cId="2899063189" sldId="258"/>
            <ac:spMk id="9" creationId="{53F29798-D584-4792-9B62-3F5F5C36D619}"/>
          </ac:spMkLst>
        </pc:spChg>
        <pc:picChg chg="add mod">
          <ac:chgData name="Dawn Burns" userId="9ecfaf5c9ec48608" providerId="LiveId" clId="{3E514BFC-46A1-4426-B194-19E405159634}" dt="2022-02-25T20:14:50.127" v="388" actId="26606"/>
          <ac:picMkLst>
            <pc:docMk/>
            <pc:sldMk cId="2899063189" sldId="258"/>
            <ac:picMk id="4" creationId="{24060E63-FB8F-407A-8300-4395F92C204E}"/>
          </ac:picMkLst>
        </pc:picChg>
      </pc:sldChg>
      <pc:sldChg chg="addSp delSp modSp new mod setBg">
        <pc:chgData name="Dawn Burns" userId="9ecfaf5c9ec48608" providerId="LiveId" clId="{3E514BFC-46A1-4426-B194-19E405159634}" dt="2022-02-25T20:28:42.751" v="734" actId="14100"/>
        <pc:sldMkLst>
          <pc:docMk/>
          <pc:sldMk cId="580610006" sldId="259"/>
        </pc:sldMkLst>
        <pc:spChg chg="mod">
          <ac:chgData name="Dawn Burns" userId="9ecfaf5c9ec48608" providerId="LiveId" clId="{3E514BFC-46A1-4426-B194-19E405159634}" dt="2022-02-25T20:28:14.618" v="731" actId="26606"/>
          <ac:spMkLst>
            <pc:docMk/>
            <pc:sldMk cId="580610006" sldId="259"/>
            <ac:spMk id="2" creationId="{44A05DAE-28BF-4BF0-A6CE-1C15E8823A38}"/>
          </ac:spMkLst>
        </pc:spChg>
        <pc:spChg chg="add del">
          <ac:chgData name="Dawn Burns" userId="9ecfaf5c9ec48608" providerId="LiveId" clId="{3E514BFC-46A1-4426-B194-19E405159634}" dt="2022-02-25T20:28:14.618" v="731" actId="26606"/>
          <ac:spMkLst>
            <pc:docMk/>
            <pc:sldMk cId="580610006" sldId="259"/>
            <ac:spMk id="9" creationId="{665DBBEF-238B-476B-96AB-8AAC3224ECEA}"/>
          </ac:spMkLst>
        </pc:spChg>
        <pc:spChg chg="add del">
          <ac:chgData name="Dawn Burns" userId="9ecfaf5c9ec48608" providerId="LiveId" clId="{3E514BFC-46A1-4426-B194-19E405159634}" dt="2022-02-25T20:28:14.618" v="731" actId="26606"/>
          <ac:spMkLst>
            <pc:docMk/>
            <pc:sldMk cId="580610006" sldId="259"/>
            <ac:spMk id="11" creationId="{3FCFB1DE-0B7E-48CC-BA90-B2AB0889F9D6}"/>
          </ac:spMkLst>
        </pc:spChg>
        <pc:spChg chg="add">
          <ac:chgData name="Dawn Burns" userId="9ecfaf5c9ec48608" providerId="LiveId" clId="{3E514BFC-46A1-4426-B194-19E405159634}" dt="2022-02-25T20:28:14.618" v="731" actId="26606"/>
          <ac:spMkLst>
            <pc:docMk/>
            <pc:sldMk cId="580610006" sldId="259"/>
            <ac:spMk id="16" creationId="{53F29798-D584-4792-9B62-3F5F5C36D619}"/>
          </ac:spMkLst>
        </pc:spChg>
        <pc:picChg chg="add del mod">
          <ac:chgData name="Dawn Burns" userId="9ecfaf5c9ec48608" providerId="LiveId" clId="{3E514BFC-46A1-4426-B194-19E405159634}" dt="2022-02-25T20:27:38.776" v="723" actId="478"/>
          <ac:picMkLst>
            <pc:docMk/>
            <pc:sldMk cId="580610006" sldId="259"/>
            <ac:picMk id="4" creationId="{C4ECEDBA-4079-4190-BF14-0BBD8E19E37D}"/>
          </ac:picMkLst>
        </pc:picChg>
        <pc:picChg chg="add mod">
          <ac:chgData name="Dawn Burns" userId="9ecfaf5c9ec48608" providerId="LiveId" clId="{3E514BFC-46A1-4426-B194-19E405159634}" dt="2022-02-25T20:28:42.751" v="734" actId="14100"/>
          <ac:picMkLst>
            <pc:docMk/>
            <pc:sldMk cId="580610006" sldId="259"/>
            <ac:picMk id="6" creationId="{C2633258-069B-42E5-A71E-4F646837DC52}"/>
          </ac:picMkLst>
        </pc:picChg>
      </pc:sldChg>
      <pc:sldChg chg="addSp modSp new mod">
        <pc:chgData name="Dawn Burns" userId="9ecfaf5c9ec48608" providerId="LiveId" clId="{3E514BFC-46A1-4426-B194-19E405159634}" dt="2022-02-25T20:24:31.888" v="690" actId="20577"/>
        <pc:sldMkLst>
          <pc:docMk/>
          <pc:sldMk cId="3420938686" sldId="260"/>
        </pc:sldMkLst>
        <pc:spChg chg="add mod">
          <ac:chgData name="Dawn Burns" userId="9ecfaf5c9ec48608" providerId="LiveId" clId="{3E514BFC-46A1-4426-B194-19E405159634}" dt="2022-02-25T20:24:31.888" v="690" actId="20577"/>
          <ac:spMkLst>
            <pc:docMk/>
            <pc:sldMk cId="3420938686" sldId="260"/>
            <ac:spMk id="2" creationId="{7BB5FCFC-2AA0-4FC8-9B5D-1D15AADCA79E}"/>
          </ac:spMkLst>
        </pc:spChg>
      </pc:sldChg>
      <pc:sldChg chg="addSp modSp new mod setBg">
        <pc:chgData name="Dawn Burns" userId="9ecfaf5c9ec48608" providerId="LiveId" clId="{3E514BFC-46A1-4426-B194-19E405159634}" dt="2022-02-25T21:14:23.176" v="845" actId="122"/>
        <pc:sldMkLst>
          <pc:docMk/>
          <pc:sldMk cId="1894895924" sldId="261"/>
        </pc:sldMkLst>
        <pc:spChg chg="add mod">
          <ac:chgData name="Dawn Burns" userId="9ecfaf5c9ec48608" providerId="LiveId" clId="{3E514BFC-46A1-4426-B194-19E405159634}" dt="2022-02-25T21:14:23.176" v="845" actId="122"/>
          <ac:spMkLst>
            <pc:docMk/>
            <pc:sldMk cId="1894895924" sldId="261"/>
            <ac:spMk id="4" creationId="{86EB366A-688E-4C2A-9F0A-0852FDED0C42}"/>
          </ac:spMkLst>
        </pc:spChg>
        <pc:spChg chg="add">
          <ac:chgData name="Dawn Burns" userId="9ecfaf5c9ec48608" providerId="LiveId" clId="{3E514BFC-46A1-4426-B194-19E405159634}" dt="2022-02-25T20:52:39.328" v="737" actId="26606"/>
          <ac:spMkLst>
            <pc:docMk/>
            <pc:sldMk cId="1894895924" sldId="261"/>
            <ac:spMk id="8" creationId="{AB8C311F-7253-4AED-9701-7FC0708C41C7}"/>
          </ac:spMkLst>
        </pc:spChg>
        <pc:spChg chg="add">
          <ac:chgData name="Dawn Burns" userId="9ecfaf5c9ec48608" providerId="LiveId" clId="{3E514BFC-46A1-4426-B194-19E405159634}" dt="2022-02-25T20:52:39.328" v="737" actId="26606"/>
          <ac:spMkLst>
            <pc:docMk/>
            <pc:sldMk cId="1894895924" sldId="261"/>
            <ac:spMk id="10" creationId="{E2384209-CB15-4CDF-9D31-C44FD9A3F20D}"/>
          </ac:spMkLst>
        </pc:spChg>
        <pc:spChg chg="add">
          <ac:chgData name="Dawn Burns" userId="9ecfaf5c9ec48608" providerId="LiveId" clId="{3E514BFC-46A1-4426-B194-19E405159634}" dt="2022-02-25T20:52:39.328" v="737" actId="26606"/>
          <ac:spMkLst>
            <pc:docMk/>
            <pc:sldMk cId="1894895924" sldId="261"/>
            <ac:spMk id="12" creationId="{2633B3B5-CC90-43F0-8714-D31D1F3F0209}"/>
          </ac:spMkLst>
        </pc:spChg>
        <pc:spChg chg="add">
          <ac:chgData name="Dawn Burns" userId="9ecfaf5c9ec48608" providerId="LiveId" clId="{3E514BFC-46A1-4426-B194-19E405159634}" dt="2022-02-25T20:52:39.328" v="737" actId="26606"/>
          <ac:spMkLst>
            <pc:docMk/>
            <pc:sldMk cId="1894895924" sldId="261"/>
            <ac:spMk id="14" creationId="{A8D57A06-A426-446D-B02C-A2DC6B62E45E}"/>
          </ac:spMkLst>
        </pc:spChg>
        <pc:picChg chg="add mod">
          <ac:chgData name="Dawn Burns" userId="9ecfaf5c9ec48608" providerId="LiveId" clId="{3E514BFC-46A1-4426-B194-19E405159634}" dt="2022-02-25T20:53:18.620" v="740" actId="14100"/>
          <ac:picMkLst>
            <pc:docMk/>
            <pc:sldMk cId="1894895924" sldId="261"/>
            <ac:picMk id="3" creationId="{C753CB26-54F6-4065-94C1-3C8626CE809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2EE1-EE62-442C-BB57-338189189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A8986-0CD7-45DB-AA87-122C7B003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AEFBC-4EBB-4176-94A6-8AF1C982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AD03-496B-4568-B17F-4012BF55321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3280C-0F45-4919-A9A8-7E8752BC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E8727-4FD4-436E-B313-AF33DDB1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57E3-A0D6-42C4-A6FA-E8D6BAE3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4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9872-E084-4877-B96B-5CA9CC19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B5B74-BE28-476F-8700-306C57E50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AB6AF-E364-4084-AE62-96156336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AD03-496B-4568-B17F-4012BF55321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5B90B-BB12-473B-B9AA-75DEE328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EDBE5-2E1C-4545-9253-07C61CFB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57E3-A0D6-42C4-A6FA-E8D6BAE3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2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5E247-ACA3-4A09-ABB0-93F39DB83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AC9AC-31F6-4B81-9F6B-DB94707FC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AB2E9-BA80-47FC-9758-518CB684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AD03-496B-4568-B17F-4012BF55321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30765-7A14-4B14-98CA-54061612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54E5C-9058-410E-9A7F-243A7CBF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57E3-A0D6-42C4-A6FA-E8D6BAE3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1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E46B-3F59-4B3F-B5DA-070776E5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005DC-672B-486F-9408-F7C1F61CC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8402D-8AFC-49C4-9DAB-0BCD8731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AD03-496B-4568-B17F-4012BF55321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6C9DC-B5F4-4DC7-88A4-5BD111F5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EBE08-1B55-454E-BE1D-49126467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57E3-A0D6-42C4-A6FA-E8D6BAE3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1ABB-374F-4907-8E96-52D666E6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00DF0-4B0E-477C-B24A-22C481FA6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8EE10-2F4E-4973-BE8A-22917AA0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AD03-496B-4568-B17F-4012BF55321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4ED26-2DB9-48C0-ACA5-B8CF93A1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0FE0-DFFD-4BF8-86A1-C77DE9FB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57E3-A0D6-42C4-A6FA-E8D6BAE3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7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C5EF-18E5-4353-A5CC-577FD0F7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57EA-6A22-40E1-B80A-499A98955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B6247-18BA-4E81-AD45-580454CDC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81FCE-2E46-4956-8FAF-AD07EBF6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AD03-496B-4568-B17F-4012BF55321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1BE9C-3A43-459B-869A-4E2D3E1E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5AB34-0C07-4EDF-BA99-C3A8A221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57E3-A0D6-42C4-A6FA-E8D6BAE3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2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1A4B-ABEC-41A9-9154-174C299A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2B347-2EC3-491A-9E8F-ACD7A9673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C8107-6779-47ED-9DAB-874A1214A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BBE0B-F2C8-4808-A0A6-874E94F07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AC723-FF0B-47A3-AD5E-BA8617D16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D0DF5-2958-44FC-947C-3D62DB4F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AD03-496B-4568-B17F-4012BF55321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F7AF7-451D-45A5-AC5A-A831C08C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FDB4A8-1C9D-43C7-B8AB-E3BBB08E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57E3-A0D6-42C4-A6FA-E8D6BAE3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7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D87E-0AF6-4FA9-A999-DD8490E4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E78D7-FE44-4144-BA28-7E4E8CAC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AD03-496B-4568-B17F-4012BF55321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0E4A6-5C8F-48F7-BA6A-276B0601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A7C5C-1A62-445D-BB14-7091BB10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57E3-A0D6-42C4-A6FA-E8D6BAE3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7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5C328-2934-49CA-A65A-4D30EDF3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AD03-496B-4568-B17F-4012BF55321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AB399-CA35-4006-A542-989336C8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6AB92-15E4-4B0F-8D97-A4E45FAF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57E3-A0D6-42C4-A6FA-E8D6BAE3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2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E623-43B6-4DD2-8B39-65680CBE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DFB6-5571-45A4-BA57-886438317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B82AA-CC8B-473A-9ED9-F78D4A546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2ECA0-1FBB-4B3F-9F66-B5AEB942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AD03-496B-4568-B17F-4012BF55321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8F09A-8C67-40A5-B346-A7AC09CA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D759E-E4E9-484A-B3E0-F3630B0A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57E3-A0D6-42C4-A6FA-E8D6BAE3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3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7794-6FC6-4108-A76C-D2877905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D3A92-ECA5-42CB-BCB9-DC442CDA5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00D10-E575-4860-AFAF-FC748DAF8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8502D-B3E7-4309-9216-8CC3C6B6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AD03-496B-4568-B17F-4012BF55321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8FF99-FC2C-498F-ADF7-2E577A92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4CC89-A713-4A2B-808A-5F9BEAD7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D57E3-A0D6-42C4-A6FA-E8D6BAE3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8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E0B4F-A821-4A36-99E9-310FA74C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F9E84-42F7-4F94-9A26-27C2F7553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E299-F564-4D02-AB25-0403C2A6C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0AD03-496B-4568-B17F-4012BF55321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64C85-0E86-4FB3-83DB-B2B4E6594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C43C-7F76-47DF-9330-4A93CCD31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D57E3-A0D6-42C4-A6FA-E8D6BAE3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8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7481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243B65-AA8D-4709-8522-9961B386B616}"/>
              </a:ext>
            </a:extLst>
          </p:cNvPr>
          <p:cNvSpPr/>
          <p:nvPr/>
        </p:nvSpPr>
        <p:spPr>
          <a:xfrm>
            <a:off x="1779312" y="2136338"/>
            <a:ext cx="8633389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Did you know that in 2013,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Interstate Highways had the 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leading number of </a:t>
            </a:r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 crashes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all Texas’s roadways?</a:t>
            </a:r>
          </a:p>
        </p:txBody>
      </p:sp>
      <p:pic>
        <p:nvPicPr>
          <p:cNvPr id="8" name="Picture 7" descr="A picture containing sky, outdoor, old&#10;&#10;Description automatically generated">
            <a:extLst>
              <a:ext uri="{FF2B5EF4-FFF2-40B4-BE49-F238E27FC236}">
                <a16:creationId xmlns:a16="http://schemas.microsoft.com/office/drawing/2014/main" id="{900A3C2D-555C-4A49-8775-5A0B2B52E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14309" y="145919"/>
            <a:ext cx="7963382" cy="179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5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C88F1C-9851-4283-A01C-5AF7014CE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30754"/>
            <a:ext cx="1997838" cy="1780211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AC35CC7-0048-4017-9D56-7F37218DF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405114"/>
            <a:ext cx="9144000" cy="624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4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B5FCFC-2AA0-4FC8-9B5D-1D15AADCA79E}"/>
              </a:ext>
            </a:extLst>
          </p:cNvPr>
          <p:cNvSpPr/>
          <p:nvPr/>
        </p:nvSpPr>
        <p:spPr>
          <a:xfrm>
            <a:off x="1061440" y="1057513"/>
            <a:ext cx="9698745" cy="67403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top 5 roads for car accidents :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Interstate Highway 35</a:t>
            </a: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Interstate Highway 10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Interstate Highway 45</a:t>
            </a: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U.S. Highway 59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Inters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tate Highway 20</a:t>
            </a: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093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E59E5-3707-4C6A-8AF9-BCD94F18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This bar graph represents the total of deaths by car accidents, on those roads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4060E63-FB8F-407A-8300-4395F92C2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05" y="1845426"/>
            <a:ext cx="7672936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6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05DAE-28BF-4BF0-A6CE-1C15E882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This graph depicts the total of injuries that occurred on those roads</a:t>
            </a: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633258-069B-42E5-A71E-4F646837D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881" y="1608882"/>
            <a:ext cx="8831484" cy="46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1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3CB26-54F6-4065-94C1-3C8626CE8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69" y="208344"/>
            <a:ext cx="7226261" cy="4375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EB366A-688E-4C2A-9F0A-0852FDED0C42}"/>
              </a:ext>
            </a:extLst>
          </p:cNvPr>
          <p:cNvSpPr txBox="1"/>
          <p:nvPr/>
        </p:nvSpPr>
        <p:spPr>
          <a:xfrm>
            <a:off x="2837063" y="5198316"/>
            <a:ext cx="7039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As you can see most of the accidents on </a:t>
            </a:r>
          </a:p>
          <a:p>
            <a:r>
              <a:rPr lang="en-US" sz="2800" dirty="0">
                <a:solidFill>
                  <a:schemeClr val="bg1"/>
                </a:solidFill>
              </a:rPr>
              <a:t>Highway 35 end up with thousands in damages</a:t>
            </a:r>
          </a:p>
        </p:txBody>
      </p:sp>
    </p:spTree>
    <p:extLst>
      <p:ext uri="{BB962C8B-B14F-4D97-AF65-F5344CB8AC3E}">
        <p14:creationId xmlns:p14="http://schemas.microsoft.com/office/powerpoint/2010/main" val="189489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92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This bar graph represents the total of deaths by car accidents, on those roads</vt:lpstr>
      <vt:lpstr>This graph depicts the total of injuries that occurred on those roads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Dawn Burns</dc:creator>
  <cp:lastModifiedBy>Dawn Burns</cp:lastModifiedBy>
  <cp:revision>1</cp:revision>
  <dcterms:created xsi:type="dcterms:W3CDTF">2022-02-24T21:43:08Z</dcterms:created>
  <dcterms:modified xsi:type="dcterms:W3CDTF">2022-02-25T21:14:31Z</dcterms:modified>
</cp:coreProperties>
</file>