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96" r:id="rId2"/>
    <p:sldId id="297" r:id="rId3"/>
    <p:sldId id="302" r:id="rId4"/>
    <p:sldId id="337" r:id="rId5"/>
    <p:sldId id="328" r:id="rId6"/>
    <p:sldId id="329" r:id="rId7"/>
    <p:sldId id="330" r:id="rId8"/>
    <p:sldId id="300" r:id="rId9"/>
    <p:sldId id="295" r:id="rId10"/>
    <p:sldId id="301" r:id="rId11"/>
    <p:sldId id="303" r:id="rId12"/>
    <p:sldId id="261" r:id="rId13"/>
    <p:sldId id="311" r:id="rId14"/>
    <p:sldId id="304" r:id="rId15"/>
    <p:sldId id="308" r:id="rId16"/>
    <p:sldId id="307" r:id="rId17"/>
    <p:sldId id="312" r:id="rId18"/>
    <p:sldId id="313" r:id="rId19"/>
    <p:sldId id="324" r:id="rId20"/>
    <p:sldId id="314" r:id="rId21"/>
    <p:sldId id="322" r:id="rId22"/>
    <p:sldId id="325" r:id="rId23"/>
    <p:sldId id="309" r:id="rId24"/>
    <p:sldId id="327" r:id="rId25"/>
    <p:sldId id="310" r:id="rId26"/>
    <p:sldId id="326" r:id="rId27"/>
    <p:sldId id="331" r:id="rId28"/>
    <p:sldId id="332" r:id="rId29"/>
    <p:sldId id="333" r:id="rId30"/>
    <p:sldId id="334" r:id="rId31"/>
    <p:sldId id="335" r:id="rId32"/>
    <p:sldId id="336" r:id="rId33"/>
    <p:sldId id="305" r:id="rId34"/>
    <p:sldId id="29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 id="337"/>
          </p14:sldIdLst>
        </p14:section>
        <p14:section name="Highlight bullet points" id="{12666BEC-665C-4E56-87DC-9427DEF860FB}">
          <p14:sldIdLst>
            <p14:sldId id="328"/>
            <p14:sldId id="329"/>
            <p14:sldId id="330"/>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07"/>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Narrations Lab and Captions Lab" id="{A9769C45-8345-410D-A2DA-6DEBD5D41D7C}">
          <p14:sldIdLst>
            <p14:sldId id="310"/>
            <p14:sldId id="326"/>
            <p14:sldId id="331"/>
          </p14:sldIdLst>
        </p14:section>
        <p14:section name="Shapes Lab" id="{5FA21AB1-D2E0-43AB-9D6E-D4B133EACC31}">
          <p14:sldIdLst>
            <p14:sldId id="332"/>
            <p14:sldId id="333"/>
            <p14:sldId id="334"/>
          </p14:sldIdLst>
        </p14:section>
        <p14:section name="Colors Lab" id="{4D9F6F7A-AD11-477C-BD7D-CDEDBF639F04}">
          <p14:sldIdLst>
            <p14:sldId id="335"/>
            <p14:sldId id="336"/>
          </p14:sldIdLst>
        </p14:section>
        <p14:section name="Wrap up" id="{5BBA1A93-B239-4917-BAC7-9CBE7A60C0BF}">
          <p14:sldIdLst>
            <p14:sldId id="305"/>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16" autoAdjust="0"/>
  </p:normalViewPr>
  <p:slideViewPr>
    <p:cSldViewPr>
      <p:cViewPr varScale="1">
        <p:scale>
          <a:sx n="71" d="100"/>
          <a:sy n="71" d="100"/>
        </p:scale>
        <p:origin x="1134" y="60"/>
      </p:cViewPr>
      <p:guideLst>
        <p:guide orient="horz" pos="2160"/>
        <p:guide pos="2880"/>
      </p:guideLst>
    </p:cSldViewPr>
  </p:slideViewPr>
  <p:notesTextViewPr>
    <p:cViewPr>
      <p:scale>
        <a:sx n="100" d="100"/>
        <a:sy n="100" d="100"/>
      </p:scale>
      <p:origin x="0" y="0"/>
    </p:cViewPr>
  </p:notesTextViewPr>
  <p:sorterViewPr>
    <p:cViewPr>
      <p:scale>
        <a:sx n="57" d="100"/>
        <a:sy n="57"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29/6/2016</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24</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will</a:t>
            </a:r>
            <a:r>
              <a:rPr lang="en-US" altLang="zh-CN" baseline="0" dirty="0" smtClean="0"/>
              <a:t> play at the beginning.</a:t>
            </a:r>
          </a:p>
          <a:p>
            <a:r>
              <a:rPr lang="en-US" altLang="zh-CN" baseline="0" dirty="0" smtClean="0"/>
              <a:t>[</a:t>
            </a:r>
            <a:r>
              <a:rPr lang="en-US" altLang="zh-CN" baseline="0" dirty="0" err="1" smtClean="0"/>
              <a:t>afterClick</a:t>
            </a:r>
            <a:r>
              <a:rPr lang="en-US" altLang="zh-CN" baseline="0" dirty="0" smtClean="0"/>
              <a:t>] This will play after you click.</a:t>
            </a:r>
          </a:p>
        </p:txBody>
      </p:sp>
      <p:sp>
        <p:nvSpPr>
          <p:cNvPr id="4" name="Slide Number Placeholder 3"/>
          <p:cNvSpPr>
            <a:spLocks noGrp="1"/>
          </p:cNvSpPr>
          <p:nvPr>
            <p:ph type="sldNum" sz="quarter" idx="10"/>
          </p:nvPr>
        </p:nvSpPr>
        <p:spPr/>
        <p:txBody>
          <a:bodyPr/>
          <a:lstStyle/>
          <a:p>
            <a:fld id="{0015B511-83B7-463E-ACD1-0C1C081EBBC4}" type="slidenum">
              <a:rPr lang="en-SG" smtClean="0"/>
              <a:t>27</a:t>
            </a:fld>
            <a:endParaRPr lang="en-SG"/>
          </a:p>
        </p:txBody>
      </p:sp>
    </p:spTree>
    <p:extLst>
      <p:ext uri="{BB962C8B-B14F-4D97-AF65-F5344CB8AC3E}">
        <p14:creationId xmlns:p14="http://schemas.microsoft.com/office/powerpoint/2010/main" val="291192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29</a:t>
            </a:fld>
            <a:endParaRPr lang="en-SG"/>
          </a:p>
        </p:txBody>
      </p:sp>
    </p:spTree>
    <p:extLst>
      <p:ext uri="{BB962C8B-B14F-4D97-AF65-F5344CB8AC3E}">
        <p14:creationId xmlns:p14="http://schemas.microsoft.com/office/powerpoint/2010/main" val="280353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30</a:t>
            </a:fld>
            <a:endParaRPr lang="en-SG"/>
          </a:p>
        </p:txBody>
      </p:sp>
    </p:spTree>
    <p:extLst>
      <p:ext uri="{BB962C8B-B14F-4D97-AF65-F5344CB8AC3E}">
        <p14:creationId xmlns:p14="http://schemas.microsoft.com/office/powerpoint/2010/main" val="147349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5.png"/><Relationship Id="rId7" Type="http://schemas.openxmlformats.org/officeDocument/2006/relationships/customXml" Target="../ink/ink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6.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8.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5.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3.jpeg"/><Relationship Id="rId11" Type="http://schemas.openxmlformats.org/officeDocument/2006/relationships/image" Target="../media/image27.wmf"/><Relationship Id="rId5" Type="http://schemas.microsoft.com/office/2007/relationships/hdphoto" Target="../media/hdphoto2.wdp"/><Relationship Id="rId10" Type="http://schemas.openxmlformats.org/officeDocument/2006/relationships/image" Target="../media/image26.wmf"/><Relationship Id="rId4" Type="http://schemas.openxmlformats.org/officeDocument/2006/relationships/image" Target="../media/image22.png"/><Relationship Id="rId9" Type="http://schemas.openxmlformats.org/officeDocument/2006/relationships/image" Target="../media/image25.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5.wmf"/><Relationship Id="rId7" Type="http://schemas.microsoft.com/office/2007/relationships/hdphoto" Target="../media/hdphoto1.wdp"/><Relationship Id="rId12" Type="http://schemas.openxmlformats.org/officeDocument/2006/relationships/image" Target="../media/image29.png"/><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21.jpeg"/><Relationship Id="rId11" Type="http://schemas.microsoft.com/office/2007/relationships/hdphoto" Target="../media/hdphoto3.wdp"/><Relationship Id="rId5" Type="http://schemas.openxmlformats.org/officeDocument/2006/relationships/image" Target="../media/image27.wmf"/><Relationship Id="rId10" Type="http://schemas.openxmlformats.org/officeDocument/2006/relationships/image" Target="../media/image23.jpeg"/><Relationship Id="rId4" Type="http://schemas.openxmlformats.org/officeDocument/2006/relationships/image" Target="../media/image26.wmf"/><Relationship Id="rId9" Type="http://schemas.microsoft.com/office/2007/relationships/hdphoto" Target="../media/hdphoto2.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jpe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4.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powerpointlabs.info/docs.html"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90999" y="4239950"/>
            <a:ext cx="1021603" cy="1294991"/>
          </a:xfrm>
          <a:prstGeom prst="rect">
            <a:avLst/>
          </a:prstGeom>
          <a:effectLst>
            <a:outerShdw blurRad="63500" sx="102000" sy="102000" algn="ctr" rotWithShape="0">
              <a:prstClr val="black">
                <a:alpha val="40000"/>
              </a:prstClr>
            </a:outerShdw>
          </a:effectLst>
        </p:spPr>
      </p:pic>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and softness (soft edges) of the spotlight.</a:t>
            </a:r>
            <a:endParaRPr lang="en-SG" dirty="0">
              <a:solidFill>
                <a:schemeClr val="accent6">
                  <a:lumMod val="75000"/>
                </a:schemeClr>
              </a:solidFill>
            </a:endParaRPr>
          </a:p>
        </p:txBody>
      </p:sp>
      <p:sp>
        <p:nvSpPr>
          <p:cNvPr id="20" name="TextBox 19"/>
          <p:cNvSpPr txBox="1"/>
          <p:nvPr/>
        </p:nvSpPr>
        <p:spPr>
          <a:xfrm>
            <a:off x="5257800" y="5849171"/>
            <a:ext cx="2226136" cy="892552"/>
          </a:xfrm>
          <a:prstGeom prst="rect">
            <a:avLst/>
          </a:prstGeom>
          <a:noFill/>
        </p:spPr>
        <p:txBody>
          <a:bodyPr wrap="square" rtlCol="0">
            <a:spAutoFit/>
          </a:bodyPr>
          <a:lstStyle/>
          <a:p>
            <a:r>
              <a:rPr lang="en-US" b="1" dirty="0" smtClean="0">
                <a:solidFill>
                  <a:schemeClr val="accent6">
                    <a:lumMod val="75000"/>
                  </a:schemeClr>
                </a:solidFill>
              </a:rPr>
              <a:t>b.</a:t>
            </a:r>
            <a:r>
              <a:rPr lang="en-US" sz="1600" dirty="0" smtClean="0">
                <a:solidFill>
                  <a:schemeClr val="accent6">
                    <a:lumMod val="75000"/>
                  </a:schemeClr>
                </a:solidFill>
              </a:rPr>
              <a:t> On the original slide, select the transparent spotlight shape.</a:t>
            </a:r>
            <a:endParaRPr lang="en-SG" dirty="0">
              <a:solidFill>
                <a:schemeClr val="accent6">
                  <a:lumMod val="75000"/>
                </a:schemeClr>
              </a:solidFill>
            </a:endParaRPr>
          </a:p>
        </p:txBody>
      </p:sp>
      <p:sp>
        <p:nvSpPr>
          <p:cNvPr id="21" name="TextBox 20"/>
          <p:cNvSpPr txBox="1"/>
          <p:nvPr/>
        </p:nvSpPr>
        <p:spPr>
          <a:xfrm>
            <a:off x="381000" y="5849171"/>
            <a:ext cx="1995311" cy="738664"/>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these </a:t>
            </a:r>
            <a:br>
              <a:rPr lang="en-US" dirty="0" smtClean="0">
                <a:solidFill>
                  <a:schemeClr val="accent6">
                    <a:lumMod val="75000"/>
                  </a:schemeClr>
                </a:solidFill>
              </a:rPr>
            </a:br>
            <a:r>
              <a:rPr lang="en-US" dirty="0" smtClean="0">
                <a:solidFill>
                  <a:schemeClr val="accent6">
                    <a:lumMod val="75000"/>
                  </a:schemeClr>
                </a:solidFill>
              </a:rPr>
              <a:t>settings.</a:t>
            </a:r>
            <a:endParaRPr lang="en-SG" dirty="0">
              <a:solidFill>
                <a:schemeClr val="accent6">
                  <a:lumMod val="75000"/>
                </a:schemeClr>
              </a:solidFill>
            </a:endParaRPr>
          </a:p>
        </p:txBody>
      </p:sp>
      <p:sp>
        <p:nvSpPr>
          <p:cNvPr id="24" name="TextBox 23"/>
          <p:cNvSpPr txBox="1"/>
          <p:nvPr/>
        </p:nvSpPr>
        <p:spPr>
          <a:xfrm>
            <a:off x="7543799" y="5889248"/>
            <a:ext cx="1524000" cy="892552"/>
          </a:xfrm>
          <a:prstGeom prst="rect">
            <a:avLst/>
          </a:prstGeom>
          <a:noFill/>
        </p:spPr>
        <p:txBody>
          <a:bodyPr wrap="square" rtlCol="0">
            <a:spAutoFit/>
          </a:bodyPr>
          <a:lstStyle/>
          <a:p>
            <a:r>
              <a:rPr lang="en-US" sz="2000" b="1" dirty="0" smtClean="0">
                <a:solidFill>
                  <a:schemeClr val="accent6">
                    <a:lumMod val="75000"/>
                  </a:schemeClr>
                </a:solidFill>
              </a:rPr>
              <a:t>c.</a:t>
            </a:r>
            <a:r>
              <a:rPr lang="en-US" sz="1400" dirty="0" smtClean="0">
                <a:solidFill>
                  <a:schemeClr val="accent6">
                    <a:lumMod val="75000"/>
                  </a:schemeClr>
                </a:solidFill>
              </a:rPr>
              <a:t> </a:t>
            </a:r>
            <a:r>
              <a:rPr lang="en-US" sz="1600" dirty="0" smtClean="0">
                <a:solidFill>
                  <a:schemeClr val="accent6">
                    <a:lumMod val="75000"/>
                  </a:schemeClr>
                </a:solidFill>
              </a:rPr>
              <a:t>Click </a:t>
            </a:r>
            <a:br>
              <a:rPr lang="en-US" sz="1600" dirty="0" smtClean="0">
                <a:solidFill>
                  <a:schemeClr val="accent6">
                    <a:lumMod val="75000"/>
                  </a:schemeClr>
                </a:solidFill>
              </a:rPr>
            </a:br>
            <a:r>
              <a:rPr lang="en-US" sz="1600" dirty="0" smtClean="0">
                <a:solidFill>
                  <a:schemeClr val="accent6">
                    <a:lumMod val="75000"/>
                  </a:schemeClr>
                </a:solidFill>
              </a:rPr>
              <a:t>Create Spotlight again.</a:t>
            </a:r>
            <a:endParaRPr lang="en-SG" sz="1600" dirty="0">
              <a:solidFill>
                <a:schemeClr val="accent6">
                  <a:lumMod val="75000"/>
                </a:schemeClr>
              </a:solidFill>
            </a:endParaRPr>
          </a:p>
        </p:txBody>
      </p:sp>
      <p:sp>
        <p:nvSpPr>
          <p:cNvPr id="2" name="Flowchart: Connector 1"/>
          <p:cNvSpPr/>
          <p:nvPr/>
        </p:nvSpPr>
        <p:spPr>
          <a:xfrm>
            <a:off x="1825520" y="52764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003320" y="56538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2344389" y="5100672"/>
            <a:ext cx="2531004" cy="1452984"/>
          </a:xfrm>
          <a:prstGeom prst="rect">
            <a:avLst/>
          </a:prstGeom>
        </p:spPr>
      </p:pic>
      <p:sp>
        <p:nvSpPr>
          <p:cNvPr id="19" name="Freeform 11"/>
          <p:cNvSpPr/>
          <p:nvPr/>
        </p:nvSpPr>
        <p:spPr>
          <a:xfrm>
            <a:off x="5451335" y="4534019"/>
            <a:ext cx="1728786" cy="1253493"/>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rgbClr val="AAAAAA">
              <a:alpha val="30000"/>
            </a:srgbClr>
          </a:solidFill>
          <a:ln w="25400" cap="flat" cmpd="sng" algn="ctr">
            <a:solidFill>
              <a:srgbClr val="000000"/>
            </a:solidFill>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4400"/>
          </a:p>
        </p:txBody>
      </p:sp>
      <p:pic>
        <p:nvPicPr>
          <p:cNvPr id="22" name="Picture 21"/>
          <p:cNvPicPr>
            <a:picLocks noChangeAspect="1"/>
          </p:cNvPicPr>
          <p:nvPr/>
        </p:nvPicPr>
        <p:blipFill>
          <a:blip r:embed="rId2"/>
          <a:stretch>
            <a:fillRect/>
          </a:stretch>
        </p:blipFill>
        <p:spPr>
          <a:xfrm>
            <a:off x="7946607" y="4876180"/>
            <a:ext cx="718385" cy="91063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70954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Start201501011916293652">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3" name="Picture 2"/>
          <p:cNvPicPr>
            <a:picLocks noChangeAspect="1"/>
          </p:cNvPicPr>
          <p:nvPr/>
        </p:nvPicPr>
        <p:blipFill>
          <a:blip r:embed="rId2"/>
          <a:stretch>
            <a:fillRect/>
          </a:stretch>
        </p:blipFill>
        <p:spPr>
          <a:xfrm>
            <a:off x="1367120" y="5968101"/>
            <a:ext cx="847725" cy="73342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PSlideEnd201501011916293662">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2" name="Picture 1"/>
          <p:cNvPicPr>
            <a:picLocks noChangeAspect="1"/>
          </p:cNvPicPr>
          <p:nvPr/>
        </p:nvPicPr>
        <p:blipFill>
          <a:blip r:embed="rId9"/>
          <a:stretch>
            <a:fillRect/>
          </a:stretch>
        </p:blipFill>
        <p:spPr>
          <a:xfrm>
            <a:off x="3043918" y="5288600"/>
            <a:ext cx="600075" cy="69532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5"/>
          <a:stretch>
            <a:fillRect/>
          </a:stretch>
        </p:blipFill>
        <p:spPr>
          <a:xfrm>
            <a:off x="6981825" y="428625"/>
            <a:ext cx="485775" cy="7143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6893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a:t>
            </a:r>
            <a:r>
              <a:rPr lang="en-US" dirty="0" err="1" smtClean="0">
                <a:solidFill>
                  <a:schemeClr val="accent6">
                    <a:lumMod val="75000"/>
                  </a:schemeClr>
                </a:solidFill>
              </a:rPr>
              <a:t>PowerPointLabs</a:t>
            </a:r>
            <a:r>
              <a:rPr lang="en-US" dirty="0" smtClean="0">
                <a:solidFill>
                  <a:schemeClr val="accent6">
                    <a:lumMod val="75000"/>
                  </a:schemeClr>
                </a:solidFill>
              </a:rPr>
              <a:t>.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220"/>
          <a:stretch/>
        </p:blipFill>
        <p:spPr bwMode="auto">
          <a:xfrm>
            <a:off x="1905000" y="1524000"/>
            <a:ext cx="5295900" cy="378732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13"/>
          <a:stretch>
            <a:fillRect/>
          </a:stretch>
        </p:blipFill>
        <p:spPr>
          <a:xfrm>
            <a:off x="4614020" y="340660"/>
            <a:ext cx="581025" cy="91672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2" name="Picture 1"/>
          <p:cNvPicPr>
            <a:picLocks noChangeAspect="1"/>
          </p:cNvPicPr>
          <p:nvPr/>
        </p:nvPicPr>
        <p:blipFill>
          <a:blip r:embed="rId12"/>
          <a:stretch>
            <a:fillRect/>
          </a:stretch>
        </p:blipFill>
        <p:spPr>
          <a:xfrm>
            <a:off x="4620235" y="381000"/>
            <a:ext cx="530108" cy="83639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9" name="Picture 3" descr="C:\Users\dcsdcr\AppData\Local\Microsoft\Windows\Temporary Internet Files\Content.IE5\0BIO7UD5\MP900422113[1].jpg"/>
          <p:cNvPicPr>
            <a:picLocks noChangeAspect="1" noChangeArrowheads="1"/>
          </p:cNvPicPr>
          <p:nvPr/>
        </p:nvPicPr>
        <p:blipFill rotWithShape="1">
          <a:blip r:embed="rId4">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2908466" y="3048001"/>
            <a:ext cx="4787735" cy="609600"/>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ardrop 5"/>
          <p:cNvSpPr/>
          <p:nvPr/>
        </p:nvSpPr>
        <p:spPr>
          <a:xfrm>
            <a:off x="1143000" y="3048000"/>
            <a:ext cx="1765465" cy="1676400"/>
          </a:xfrm>
          <a:prstGeom prst="teardrop">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 name="Picture 3"/>
          <p:cNvPicPr>
            <a:picLocks noChangeAspect="1"/>
          </p:cNvPicPr>
          <p:nvPr/>
        </p:nvPicPr>
        <p:blipFill>
          <a:blip r:embed="rId5"/>
          <a:stretch>
            <a:fillRect/>
          </a:stretch>
        </p:blipFill>
        <p:spPr>
          <a:xfrm>
            <a:off x="5564271" y="443755"/>
            <a:ext cx="466725" cy="7143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altLang="zh-CN" b="1" dirty="0" smtClean="0">
                <a:solidFill>
                  <a:schemeClr val="accent6">
                    <a:lumMod val="75000"/>
                  </a:schemeClr>
                </a:solidFill>
              </a:rPr>
              <a:t>N</a:t>
            </a:r>
            <a:r>
              <a:rPr lang="en-US" b="1" dirty="0" smtClean="0">
                <a:solidFill>
                  <a:schemeClr val="accent6">
                    <a:lumMod val="75000"/>
                  </a:schemeClr>
                </a:solidFill>
              </a:rPr>
              <a:t>arrations Lab </a:t>
            </a:r>
            <a:r>
              <a:rPr lang="en-US" dirty="0" smtClean="0">
                <a:solidFill>
                  <a:schemeClr val="accent6">
                    <a:lumMod val="75000"/>
                  </a:schemeClr>
                </a:solidFill>
              </a:rPr>
              <a:t>and </a:t>
            </a:r>
            <a:r>
              <a:rPr lang="en-US" b="1" dirty="0" smtClean="0">
                <a:solidFill>
                  <a:schemeClr val="accent6">
                    <a:lumMod val="75000"/>
                  </a:schemeClr>
                </a:solidFill>
              </a:rPr>
              <a:t>Captions Lab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741783"/>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the audio and captions at the same time.</a:t>
            </a:r>
            <a:endParaRPr lang="en-SG" dirty="0">
              <a:solidFill>
                <a:schemeClr val="accent6">
                  <a:lumMod val="75000"/>
                </a:schemeClr>
              </a:solidFill>
            </a:endParaRPr>
          </a:p>
        </p:txBody>
      </p:sp>
      <p:pic>
        <p:nvPicPr>
          <p:cNvPr id="2" name="Picture 1"/>
          <p:cNvPicPr>
            <a:picLocks noChangeAspect="1"/>
          </p:cNvPicPr>
          <p:nvPr/>
        </p:nvPicPr>
        <p:blipFill>
          <a:blip r:embed="rId4"/>
          <a:stretch>
            <a:fillRect/>
          </a:stretch>
        </p:blipFill>
        <p:spPr>
          <a:xfrm>
            <a:off x="1934695" y="437590"/>
            <a:ext cx="485775" cy="714375"/>
          </a:xfrm>
          <a:prstGeom prst="rect">
            <a:avLst/>
          </a:prstGeom>
          <a:effectLst>
            <a:outerShdw blurRad="63500" sx="102000" sy="102000" algn="ctr" rotWithShape="0">
              <a:prstClr val="black">
                <a:alpha val="40000"/>
              </a:prstClr>
            </a:outerShdw>
          </a:effectLst>
        </p:spPr>
      </p:pic>
      <p:pic>
        <p:nvPicPr>
          <p:cNvPr id="3" name="Picture 2"/>
          <p:cNvPicPr>
            <a:picLocks noChangeAspect="1"/>
          </p:cNvPicPr>
          <p:nvPr/>
        </p:nvPicPr>
        <p:blipFill>
          <a:blip r:embed="rId5"/>
          <a:stretch>
            <a:fillRect/>
          </a:stretch>
        </p:blipFill>
        <p:spPr>
          <a:xfrm>
            <a:off x="2066365" y="4723853"/>
            <a:ext cx="523875" cy="6762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85800" y="1044410"/>
            <a:ext cx="5105400" cy="2462213"/>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record an audio, click the drop down menu </a:t>
            </a:r>
          </a:p>
          <a:p>
            <a:endParaRPr lang="en-US" dirty="0">
              <a:solidFill>
                <a:schemeClr val="accent6">
                  <a:lumMod val="75000"/>
                </a:schemeClr>
              </a:solidFill>
            </a:endParaRPr>
          </a:p>
          <a:p>
            <a:r>
              <a:rPr lang="en-US" dirty="0" smtClean="0">
                <a:solidFill>
                  <a:schemeClr val="accent6">
                    <a:lumMod val="75000"/>
                  </a:schemeClr>
                </a:solidFill>
              </a:rPr>
              <a:t>of                 button. </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Recorder Script Panel at right side of your screen, showing the recording status of the scripts of current slide.</a:t>
            </a:r>
            <a:endParaRPr lang="en-SG" dirty="0">
              <a:solidFill>
                <a:schemeClr val="accent6">
                  <a:lumMod val="75000"/>
                </a:schemeClr>
              </a:solidFill>
            </a:endParaRPr>
          </a:p>
        </p:txBody>
      </p:sp>
      <p:sp>
        <p:nvSpPr>
          <p:cNvPr id="7" name="[Picture 3]"/>
          <p:cNvSpPr txBox="1"/>
          <p:nvPr/>
        </p:nvSpPr>
        <p:spPr>
          <a:xfrm>
            <a:off x="685800" y="4038600"/>
            <a:ext cx="4800600" cy="2185214"/>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Click on the script you want to record and </a:t>
            </a:r>
          </a:p>
          <a:p>
            <a:endParaRPr lang="en-US" dirty="0">
              <a:solidFill>
                <a:schemeClr val="accent6">
                  <a:lumMod val="75000"/>
                </a:schemeClr>
              </a:solidFill>
            </a:endParaRPr>
          </a:p>
          <a:p>
            <a:r>
              <a:rPr lang="en-US" dirty="0" smtClean="0">
                <a:solidFill>
                  <a:schemeClr val="accent6">
                    <a:lumMod val="75000"/>
                  </a:schemeClr>
                </a:solidFill>
              </a:rPr>
              <a:t>click           to start recording. When you </a:t>
            </a:r>
          </a:p>
          <a:p>
            <a:endParaRPr lang="en-US" dirty="0">
              <a:solidFill>
                <a:schemeClr val="accent6">
                  <a:lumMod val="75000"/>
                </a:schemeClr>
              </a:solidFill>
            </a:endParaRPr>
          </a:p>
          <a:p>
            <a:r>
              <a:rPr lang="en-US" dirty="0" smtClean="0">
                <a:solidFill>
                  <a:schemeClr val="accent6">
                    <a:lumMod val="75000"/>
                  </a:schemeClr>
                </a:solidFill>
              </a:rPr>
              <a:t>click          , the record will be embedded on the </a:t>
            </a:r>
          </a:p>
          <a:p>
            <a:endParaRPr lang="en-US" dirty="0">
              <a:solidFill>
                <a:schemeClr val="accent6">
                  <a:lumMod val="75000"/>
                </a:schemeClr>
              </a:solidFill>
            </a:endParaRPr>
          </a:p>
          <a:p>
            <a:r>
              <a:rPr lang="en-US" dirty="0" smtClean="0">
                <a:solidFill>
                  <a:schemeClr val="accent6">
                    <a:lumMod val="75000"/>
                  </a:schemeClr>
                </a:solidFill>
              </a:rPr>
              <a:t>slide, and can be checked in the panel as well.</a:t>
            </a:r>
            <a:endParaRPr lang="en-SG" dirty="0">
              <a:solidFill>
                <a:schemeClr val="accent6">
                  <a:lumMod val="75000"/>
                </a:schemeClr>
              </a:solidFill>
            </a:endParaRPr>
          </a:p>
        </p:txBody>
      </p:sp>
      <p:pic>
        <p:nvPicPr>
          <p:cNvPr id="9" name="Picture 8"/>
          <p:cNvPicPr>
            <a:picLocks noChangeAspect="1"/>
          </p:cNvPicPr>
          <p:nvPr/>
        </p:nvPicPr>
        <p:blipFill rotWithShape="1">
          <a:blip r:embed="rId3"/>
          <a:srcRect l="11111" t="7310"/>
          <a:stretch/>
        </p:blipFill>
        <p:spPr>
          <a:xfrm>
            <a:off x="1143000" y="1447800"/>
            <a:ext cx="609600" cy="966216"/>
          </a:xfrm>
          <a:prstGeom prst="rect">
            <a:avLst/>
          </a:prstGeom>
          <a:effectLst>
            <a:outerShdw blurRad="63500" sx="102000" sy="102000" algn="ctr" rotWithShape="0">
              <a:prstClr val="black">
                <a:alpha val="40000"/>
              </a:prstClr>
            </a:outerShdw>
          </a:effectLst>
        </p:spPr>
      </p:pic>
      <p:pic>
        <p:nvPicPr>
          <p:cNvPr id="14" name="Picture 13"/>
          <p:cNvPicPr>
            <a:picLocks noChangeAspect="1"/>
          </p:cNvPicPr>
          <p:nvPr/>
        </p:nvPicPr>
        <p:blipFill rotWithShape="1">
          <a:blip r:embed="rId4"/>
          <a:srcRect b="1229"/>
          <a:stretch/>
        </p:blipFill>
        <p:spPr>
          <a:xfrm>
            <a:off x="5730854" y="252984"/>
            <a:ext cx="3184546" cy="637641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625" y="4724400"/>
            <a:ext cx="406349" cy="40634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624" y="5289106"/>
            <a:ext cx="406349" cy="406349"/>
          </a:xfrm>
          <a:prstGeom prst="rect">
            <a:avLst/>
          </a:prstGeom>
        </p:spPr>
      </p:pic>
      <p:pic>
        <p:nvPicPr>
          <p:cNvPr id="20" name="Picture 19"/>
          <p:cNvPicPr>
            <a:picLocks noChangeAspect="1"/>
          </p:cNvPicPr>
          <p:nvPr/>
        </p:nvPicPr>
        <p:blipFill>
          <a:blip r:embed="rId7"/>
          <a:stretch>
            <a:fillRect/>
          </a:stretch>
        </p:blipFill>
        <p:spPr>
          <a:xfrm>
            <a:off x="5730854" y="252984"/>
            <a:ext cx="3184546" cy="6445173"/>
          </a:xfrm>
          <a:prstGeom prst="rect">
            <a:avLst/>
          </a:prstGeom>
        </p:spPr>
      </p:pic>
    </p:spTree>
    <p:extLst>
      <p:ext uri="{BB962C8B-B14F-4D97-AF65-F5344CB8AC3E}">
        <p14:creationId xmlns:p14="http://schemas.microsoft.com/office/powerpoint/2010/main" val="199925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130034"/>
            <a:ext cx="3657600"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Shapes Lab.</a:t>
            </a:r>
            <a:endParaRPr lang="en-SG" dirty="0">
              <a:solidFill>
                <a:schemeClr val="accent6">
                  <a:lumMod val="75000"/>
                </a:schemeClr>
              </a:solidFill>
            </a:endParaRPr>
          </a:p>
        </p:txBody>
      </p:sp>
      <p:grpSp>
        <p:nvGrpSpPr>
          <p:cNvPr id="9" name="[Group 8]"/>
          <p:cNvGrpSpPr/>
          <p:nvPr/>
        </p:nvGrpSpPr>
        <p:grpSpPr>
          <a:xfrm>
            <a:off x="2438400" y="2895600"/>
            <a:ext cx="838200" cy="838200"/>
            <a:chOff x="375266" y="5397326"/>
            <a:chExt cx="838200" cy="838200"/>
          </a:xfrm>
        </p:grpSpPr>
        <p:sp>
          <p:nvSpPr>
            <p:cNvPr id="10" name="Rectangle 9"/>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a:off x="747877" y="5557049"/>
              <a:ext cx="309672" cy="307175"/>
            </a:xfrm>
            <a:prstGeom prst="teardrop">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lowchart: Process 12"/>
            <p:cNvSpPr/>
            <p:nvPr/>
          </p:nvSpPr>
          <p:spPr>
            <a:xfrm>
              <a:off x="544174" y="5670551"/>
              <a:ext cx="299506" cy="256598"/>
            </a:xfrm>
            <a:prstGeom prst="flowChartProcess">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lowchart: Magnetic Disk 13"/>
            <p:cNvSpPr/>
            <p:nvPr/>
          </p:nvSpPr>
          <p:spPr>
            <a:xfrm>
              <a:off x="721676" y="5747165"/>
              <a:ext cx="258469" cy="315518"/>
            </a:xfrm>
            <a:prstGeom prst="flowChartMagneticDisk">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68570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9070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to</a:t>
            </a:r>
          </a:p>
          <a:p>
            <a:endParaRPr lang="en-US" dirty="0" smtClean="0">
              <a:solidFill>
                <a:schemeClr val="accent6">
                  <a:lumMod val="75000"/>
                </a:schemeClr>
              </a:solidFill>
            </a:endParaRPr>
          </a:p>
          <a:p>
            <a:r>
              <a:rPr lang="en-US" dirty="0" smtClean="0">
                <a:solidFill>
                  <a:schemeClr val="accent6">
                    <a:lumMod val="75000"/>
                  </a:schemeClr>
                </a:solidFill>
              </a:rPr>
              <a:t>bring up the Shapes Lab Panel.</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1752600" y="669749"/>
            <a:ext cx="609600" cy="975360"/>
          </a:xfrm>
          <a:prstGeom prst="rect">
            <a:avLst/>
          </a:prstGeom>
          <a:effectLst>
            <a:outerShdw blurRad="63500" sx="102000" sy="102000" algn="ctr" rotWithShape="0">
              <a:prstClr val="black">
                <a:alpha val="40000"/>
              </a:prstClr>
            </a:outerShdw>
          </a:effectLst>
        </p:spPr>
      </p:pic>
      <p:sp>
        <p:nvSpPr>
          <p:cNvPr id="9" name="[TextBox 6]"/>
          <p:cNvSpPr txBox="1"/>
          <p:nvPr/>
        </p:nvSpPr>
        <p:spPr>
          <a:xfrm>
            <a:off x="457199" y="2968585"/>
            <a:ext cx="3505200" cy="1631216"/>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the ‘house’ shape below and choose “Add to Shapes Lab”. Then you should see your shape in the panel, waiting for you to give it a name.</a:t>
            </a:r>
            <a:endParaRPr lang="en-SG" dirty="0">
              <a:solidFill>
                <a:schemeClr val="accent6">
                  <a:lumMod val="75000"/>
                </a:schemeClr>
              </a:solidFill>
            </a:endParaRPr>
          </a:p>
        </p:txBody>
      </p:sp>
      <p:sp>
        <p:nvSpPr>
          <p:cNvPr id="4" name="Rectangle 3"/>
          <p:cNvSpPr/>
          <p:nvPr/>
        </p:nvSpPr>
        <p:spPr>
          <a:xfrm>
            <a:off x="3048000" y="5181600"/>
            <a:ext cx="1066800" cy="1165191"/>
          </a:xfrm>
          <a:custGeom>
            <a:avLst/>
            <a:gdLst/>
            <a:ahLst/>
            <a:cxnLst/>
            <a:rect l="l" t="t" r="r" b="b"/>
            <a:pathLst>
              <a:path w="1066800" h="1165191">
                <a:moveTo>
                  <a:pt x="533400" y="582595"/>
                </a:moveTo>
                <a:lnTo>
                  <a:pt x="533400" y="838200"/>
                </a:lnTo>
                <a:lnTo>
                  <a:pt x="800100" y="838200"/>
                </a:lnTo>
                <a:lnTo>
                  <a:pt x="800100" y="582595"/>
                </a:lnTo>
                <a:close/>
                <a:moveTo>
                  <a:pt x="533400" y="0"/>
                </a:moveTo>
                <a:lnTo>
                  <a:pt x="1066800" y="533400"/>
                </a:lnTo>
                <a:lnTo>
                  <a:pt x="952500" y="533400"/>
                </a:lnTo>
                <a:lnTo>
                  <a:pt x="952500" y="1165191"/>
                </a:lnTo>
                <a:lnTo>
                  <a:pt x="457200" y="1165191"/>
                </a:lnTo>
                <a:lnTo>
                  <a:pt x="457200" y="582595"/>
                </a:lnTo>
                <a:lnTo>
                  <a:pt x="190500" y="582595"/>
                </a:lnTo>
                <a:lnTo>
                  <a:pt x="190500" y="1165191"/>
                </a:lnTo>
                <a:lnTo>
                  <a:pt x="114300" y="1165191"/>
                </a:lnTo>
                <a:lnTo>
                  <a:pt x="114300" y="533400"/>
                </a:lnTo>
                <a:lnTo>
                  <a:pt x="0" y="533400"/>
                </a:lnTo>
                <a:close/>
              </a:path>
            </a:pathLst>
          </a:cu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SG"/>
          </a:p>
        </p:txBody>
      </p:sp>
      <p:pic>
        <p:nvPicPr>
          <p:cNvPr id="5" name="Picture 4"/>
          <p:cNvPicPr>
            <a:picLocks noChangeAspect="1"/>
          </p:cNvPicPr>
          <p:nvPr/>
        </p:nvPicPr>
        <p:blipFill>
          <a:blip r:embed="rId4"/>
          <a:stretch>
            <a:fillRect/>
          </a:stretch>
        </p:blipFill>
        <p:spPr>
          <a:xfrm>
            <a:off x="3886200" y="568670"/>
            <a:ext cx="5057859" cy="186973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2895600"/>
            <a:ext cx="5057859" cy="1833912"/>
          </a:xfrm>
          <a:prstGeom prst="rect">
            <a:avLst/>
          </a:prstGeom>
        </p:spPr>
      </p:pic>
    </p:spTree>
    <p:extLst>
      <p:ext uri="{BB962C8B-B14F-4D97-AF65-F5344CB8AC3E}">
        <p14:creationId xmlns:p14="http://schemas.microsoft.com/office/powerpoint/2010/main" val="2356246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6]"/>
          <p:cNvSpPr txBox="1"/>
          <p:nvPr/>
        </p:nvSpPr>
        <p:spPr>
          <a:xfrm>
            <a:off x="457200" y="611187"/>
            <a:ext cx="350520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entering a name, press enter to confirm. </a:t>
            </a:r>
          </a:p>
        </p:txBody>
      </p:sp>
      <p:sp>
        <p:nvSpPr>
          <p:cNvPr id="12" name="[TextBox 6]"/>
          <p:cNvSpPr txBox="1"/>
          <p:nvPr/>
        </p:nvSpPr>
        <p:spPr>
          <a:xfrm>
            <a:off x="449237" y="3354387"/>
            <a:ext cx="3505201" cy="2462213"/>
          </a:xfrm>
          <a:prstGeom prst="rect">
            <a:avLst/>
          </a:prstGeom>
          <a:noFill/>
        </p:spPr>
        <p:txBody>
          <a:bodyPr wrap="square" rtlCol="0">
            <a:spAutoFit/>
          </a:bodyPr>
          <a:lstStyle/>
          <a:p>
            <a:r>
              <a:rPr lang="en-US" sz="2800" b="1" dirty="0">
                <a:solidFill>
                  <a:schemeClr val="accent6">
                    <a:lumMod val="75000"/>
                  </a:schemeClr>
                </a:solidFill>
              </a:rPr>
              <a:t>5</a:t>
            </a:r>
            <a:r>
              <a:rPr lang="en-US" sz="2800" b="1" dirty="0" smtClean="0">
                <a:solidFill>
                  <a:schemeClr val="accent6">
                    <a:lumMod val="75000"/>
                  </a:schemeClr>
                </a:solidFill>
              </a:rPr>
              <a:t>.</a:t>
            </a:r>
            <a:r>
              <a:rPr lang="en-US" dirty="0" smtClean="0">
                <a:solidFill>
                  <a:schemeClr val="accent6">
                    <a:lumMod val="75000"/>
                  </a:schemeClr>
                </a:solidFill>
              </a:rPr>
              <a:t>  To delete or rename the saved shape, right-click and choose the appropriate action from the context menu</a:t>
            </a:r>
            <a:r>
              <a:rPr lang="en-US" altLang="zh-CN" dirty="0">
                <a:solidFill>
                  <a:schemeClr val="accent6">
                    <a:lumMod val="75000"/>
                  </a:schemeClr>
                </a:solidFill>
              </a:rPr>
              <a:t>. </a:t>
            </a:r>
            <a:r>
              <a:rPr lang="en-US" altLang="zh-CN" dirty="0" smtClean="0">
                <a:solidFill>
                  <a:schemeClr val="accent6">
                    <a:lumMod val="75000"/>
                  </a:schemeClr>
                </a:solidFill>
              </a:rPr>
              <a:t/>
            </a:r>
            <a:br>
              <a:rPr lang="en-US" altLang="zh-CN" dirty="0" smtClean="0">
                <a:solidFill>
                  <a:schemeClr val="accent6">
                    <a:lumMod val="75000"/>
                  </a:schemeClr>
                </a:solidFill>
              </a:rPr>
            </a:br>
            <a:r>
              <a:rPr lang="en-US" altLang="zh-CN" dirty="0" smtClean="0">
                <a:solidFill>
                  <a:schemeClr val="accent6">
                    <a:lumMod val="75000"/>
                  </a:schemeClr>
                </a:solidFill>
              </a:rPr>
              <a:t>Right-click </a:t>
            </a:r>
            <a:r>
              <a:rPr lang="en-US" altLang="zh-CN" dirty="0">
                <a:solidFill>
                  <a:schemeClr val="accent6">
                    <a:lumMod val="75000"/>
                  </a:schemeClr>
                </a:solidFill>
              </a:rPr>
              <a:t>an empty area of the Shapes </a:t>
            </a:r>
            <a:r>
              <a:rPr lang="en-US" altLang="zh-CN" dirty="0" smtClean="0">
                <a:solidFill>
                  <a:schemeClr val="accent6">
                    <a:lumMod val="75000"/>
                  </a:schemeClr>
                </a:solidFill>
              </a:rPr>
              <a:t>Lab </a:t>
            </a:r>
            <a:r>
              <a:rPr lang="en-US" altLang="zh-CN" dirty="0">
                <a:solidFill>
                  <a:schemeClr val="accent6">
                    <a:lumMod val="75000"/>
                  </a:schemeClr>
                </a:solidFill>
              </a:rPr>
              <a:t>to change the </a:t>
            </a:r>
            <a:r>
              <a:rPr lang="en-US" altLang="zh-CN" dirty="0" smtClean="0">
                <a:solidFill>
                  <a:schemeClr val="accent6">
                    <a:lumMod val="75000"/>
                  </a:schemeClr>
                </a:solidFill>
              </a:rPr>
              <a:t>location where shapes are saved.</a:t>
            </a:r>
            <a:endParaRPr lang="en-US" dirty="0">
              <a:solidFill>
                <a:schemeClr val="accent6">
                  <a:lumMod val="75000"/>
                </a:schemeClr>
              </a:solidFill>
            </a:endParaRPr>
          </a:p>
          <a:p>
            <a:endParaRPr lang="en-US" dirty="0" smtClean="0">
              <a:solidFill>
                <a:schemeClr val="accent6">
                  <a:lumMod val="75000"/>
                </a:schemeClr>
              </a:solidFill>
            </a:endParaRPr>
          </a:p>
        </p:txBody>
      </p:sp>
      <p:sp>
        <p:nvSpPr>
          <p:cNvPr id="13" name="[TextBox 6]"/>
          <p:cNvSpPr txBox="1"/>
          <p:nvPr/>
        </p:nvSpPr>
        <p:spPr>
          <a:xfrm>
            <a:off x="457200" y="2211387"/>
            <a:ext cx="8412837"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Double-click the ‘House’ shape in the Shapes Lab panel to add a copy of it to this slide.</a:t>
            </a:r>
          </a:p>
        </p:txBody>
      </p:sp>
      <p:sp>
        <p:nvSpPr>
          <p:cNvPr id="16" name="[TextBox 6]"/>
          <p:cNvSpPr txBox="1"/>
          <p:nvPr/>
        </p:nvSpPr>
        <p:spPr>
          <a:xfrm>
            <a:off x="457200" y="5912139"/>
            <a:ext cx="8102931" cy="738664"/>
          </a:xfrm>
          <a:prstGeom prst="rect">
            <a:avLst/>
          </a:prstGeom>
          <a:noFill/>
        </p:spPr>
        <p:txBody>
          <a:bodyPr wrap="square" rtlCol="0">
            <a:spAutoFit/>
          </a:bodyPr>
          <a:lstStyle/>
          <a:p>
            <a:r>
              <a:rPr lang="en-US" altLang="zh-CN" sz="2400" b="1" dirty="0" smtClean="0">
                <a:solidFill>
                  <a:schemeClr val="accent6">
                    <a:lumMod val="75000"/>
                  </a:schemeClr>
                </a:solidFill>
              </a:rPr>
              <a:t>Tip</a:t>
            </a:r>
            <a:r>
              <a:rPr lang="en-US" altLang="zh-CN" dirty="0" smtClean="0">
                <a:solidFill>
                  <a:schemeClr val="accent6">
                    <a:lumMod val="75000"/>
                  </a:schemeClr>
                </a:solidFill>
              </a:rPr>
              <a:t>: Save shapes in a shared folder (e.g. a Dropbox folder) to share saved shapes among multiple computers. </a:t>
            </a:r>
            <a:endParaRPr lang="en-US" dirty="0" smtClean="0">
              <a:solidFill>
                <a:schemeClr val="accent6">
                  <a:lumMod val="75000"/>
                </a:schemeClr>
              </a:solidFill>
            </a:endParaRPr>
          </a:p>
        </p:txBody>
      </p:sp>
      <p:pic>
        <p:nvPicPr>
          <p:cNvPr id="3" name="Picture 2"/>
          <p:cNvPicPr>
            <a:picLocks noChangeAspect="1"/>
          </p:cNvPicPr>
          <p:nvPr/>
        </p:nvPicPr>
        <p:blipFill>
          <a:blip r:embed="rId3"/>
          <a:stretch>
            <a:fillRect/>
          </a:stretch>
        </p:blipFill>
        <p:spPr>
          <a:xfrm>
            <a:off x="3738736" y="307754"/>
            <a:ext cx="5131301" cy="172641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3239620"/>
            <a:ext cx="4957209" cy="262778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5600" y="4495800"/>
            <a:ext cx="2442560" cy="1555461"/>
          </a:xfrm>
          <a:prstGeom prst="rect">
            <a:avLst/>
          </a:prstGeom>
        </p:spPr>
      </p:pic>
    </p:spTree>
    <p:extLst>
      <p:ext uri="{BB962C8B-B14F-4D97-AF65-F5344CB8AC3E}">
        <p14:creationId xmlns:p14="http://schemas.microsoft.com/office/powerpoint/2010/main" val="38601465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a:solidFill>
                  <a:schemeClr val="accent6">
                    <a:lumMod val="75000"/>
                  </a:schemeClr>
                </a:solidFill>
              </a:rPr>
              <a:t>L</a:t>
            </a:r>
            <a:r>
              <a:rPr lang="en-US" dirty="0" smtClean="0">
                <a:solidFill>
                  <a:schemeClr val="accent6">
                    <a:lumMod val="75000"/>
                  </a:schemeClr>
                </a:solidFill>
              </a:rPr>
              <a:t>et’s try out the </a:t>
            </a:r>
            <a:r>
              <a:rPr lang="en-US" b="1" dirty="0" smtClean="0">
                <a:solidFill>
                  <a:schemeClr val="accent6">
                    <a:lumMod val="75000"/>
                  </a:schemeClr>
                </a:solidFill>
              </a:rPr>
              <a:t>Colors Lab </a:t>
            </a:r>
            <a:r>
              <a:rPr lang="en-US" dirty="0" smtClean="0">
                <a:solidFill>
                  <a:schemeClr val="accent6">
                    <a:lumMod val="75000"/>
                  </a:schemeClr>
                </a:solidFill>
              </a:rPr>
              <a:t>now.</a:t>
            </a:r>
            <a:endParaRPr lang="en-SG" dirty="0">
              <a:solidFill>
                <a:schemeClr val="accent6">
                  <a:lumMod val="75000"/>
                </a:schemeClr>
              </a:solidFill>
            </a:endParaRPr>
          </a:p>
        </p:txBody>
      </p:sp>
      <p:sp>
        <p:nvSpPr>
          <p:cNvPr id="15" name="Rectangle 212"/>
          <p:cNvSpPr/>
          <p:nvPr/>
        </p:nvSpPr>
        <p:spPr>
          <a:xfrm>
            <a:off x="2336951" y="28194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4"/>
          <p:cNvSpPr/>
          <p:nvPr/>
        </p:nvSpPr>
        <p:spPr>
          <a:xfrm rot="16200000">
            <a:off x="2405906" y="2892603"/>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70"/>
          <p:cNvSpPr/>
          <p:nvPr/>
        </p:nvSpPr>
        <p:spPr>
          <a:xfrm>
            <a:off x="2810529" y="2878437"/>
            <a:ext cx="282242" cy="315901"/>
          </a:xfrm>
          <a:custGeom>
            <a:avLst/>
            <a:gdLst>
              <a:gd name="connsiteX0" fmla="*/ 0 w 266700"/>
              <a:gd name="connsiteY0" fmla="*/ 23813 h 302419"/>
              <a:gd name="connsiteX1" fmla="*/ 259556 w 266700"/>
              <a:gd name="connsiteY1" fmla="*/ 302419 h 302419"/>
              <a:gd name="connsiteX2" fmla="*/ 266700 w 266700"/>
              <a:gd name="connsiteY2" fmla="*/ 0 h 302419"/>
              <a:gd name="connsiteX3" fmla="*/ 0 w 266700"/>
              <a:gd name="connsiteY3" fmla="*/ 23813 h 302419"/>
            </a:gdLst>
            <a:ahLst/>
            <a:cxnLst>
              <a:cxn ang="0">
                <a:pos x="connsiteX0" y="connsiteY0"/>
              </a:cxn>
              <a:cxn ang="0">
                <a:pos x="connsiteX1" y="connsiteY1"/>
              </a:cxn>
              <a:cxn ang="0">
                <a:pos x="connsiteX2" y="connsiteY2"/>
              </a:cxn>
              <a:cxn ang="0">
                <a:pos x="connsiteX3" y="connsiteY3"/>
              </a:cxn>
            </a:cxnLst>
            <a:rect l="l" t="t" r="r" b="b"/>
            <a:pathLst>
              <a:path w="266700" h="302419">
                <a:moveTo>
                  <a:pt x="0" y="23813"/>
                </a:moveTo>
                <a:lnTo>
                  <a:pt x="259556" y="302419"/>
                </a:lnTo>
                <a:lnTo>
                  <a:pt x="266700" y="0"/>
                </a:lnTo>
                <a:lnTo>
                  <a:pt x="0" y="2381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9" name="Group 69"/>
          <p:cNvGrpSpPr/>
          <p:nvPr/>
        </p:nvGrpSpPr>
        <p:grpSpPr>
          <a:xfrm rot="2832674">
            <a:off x="2559710" y="2958969"/>
            <a:ext cx="354223" cy="575756"/>
            <a:chOff x="2833184" y="5597530"/>
            <a:chExt cx="354106" cy="575566"/>
          </a:xfrm>
        </p:grpSpPr>
        <p:sp>
          <p:nvSpPr>
            <p:cNvPr id="20" name="Rounded Rectangle 215"/>
            <p:cNvSpPr/>
            <p:nvPr/>
          </p:nvSpPr>
          <p:spPr>
            <a:xfrm>
              <a:off x="2833184" y="5833301"/>
              <a:ext cx="354106" cy="339795"/>
            </a:xfrm>
            <a:custGeom>
              <a:avLst/>
              <a:gdLst>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919" h="246465">
                  <a:moveTo>
                    <a:pt x="0" y="0"/>
                  </a:moveTo>
                  <a:lnTo>
                    <a:pt x="277919" y="0"/>
                  </a:lnTo>
                  <a:lnTo>
                    <a:pt x="277919" y="29657"/>
                  </a:lnTo>
                  <a:cubicBezTo>
                    <a:pt x="277919" y="48419"/>
                    <a:pt x="262709" y="63629"/>
                    <a:pt x="243947" y="63629"/>
                  </a:cubicBezTo>
                  <a:lnTo>
                    <a:pt x="168190" y="63629"/>
                  </a:lnTo>
                  <a:cubicBezTo>
                    <a:pt x="158127" y="94102"/>
                    <a:pt x="195874" y="215992"/>
                    <a:pt x="183567" y="246465"/>
                  </a:cubicBezTo>
                  <a:cubicBezTo>
                    <a:pt x="171260" y="276938"/>
                    <a:pt x="106657" y="276938"/>
                    <a:pt x="94350" y="246465"/>
                  </a:cubicBezTo>
                  <a:cubicBezTo>
                    <a:pt x="82043" y="215992"/>
                    <a:pt x="119791" y="94102"/>
                    <a:pt x="109728" y="63629"/>
                  </a:cubicBezTo>
                  <a:lnTo>
                    <a:pt x="33972" y="63629"/>
                  </a:lnTo>
                  <a:cubicBezTo>
                    <a:pt x="15210" y="63629"/>
                    <a:pt x="0" y="48419"/>
                    <a:pt x="0" y="29657"/>
                  </a:cubicBezTo>
                  <a:lnTo>
                    <a:pt x="0" y="0"/>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67"/>
            <p:cNvSpPr/>
            <p:nvPr/>
          </p:nvSpPr>
          <p:spPr>
            <a:xfrm>
              <a:off x="2833184" y="5597530"/>
              <a:ext cx="354106" cy="230801"/>
            </a:xfrm>
            <a:prstGeom prst="rect">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lowchart: Manual Input 68"/>
            <p:cNvSpPr/>
            <p:nvPr/>
          </p:nvSpPr>
          <p:spPr>
            <a:xfrm>
              <a:off x="2833184" y="5657689"/>
              <a:ext cx="354106" cy="17561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2906 w 10000"/>
                <a:gd name="connsiteY1" fmla="*/ 1528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2906 w 10000"/>
                <a:gd name="connsiteY1" fmla="*/ 1528 h 10000"/>
                <a:gd name="connsiteX2" fmla="*/ 6470 w 10000"/>
                <a:gd name="connsiteY2" fmla="*/ 652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2000 h 10000"/>
                <a:gd name="connsiteX0" fmla="*/ 0 w 10000"/>
                <a:gd name="connsiteY0" fmla="*/ 7262 h 15262"/>
                <a:gd name="connsiteX1" fmla="*/ 2906 w 10000"/>
                <a:gd name="connsiteY1" fmla="*/ 6790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4453 w 10000"/>
                <a:gd name="connsiteY2" fmla="*/ 2190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8153 h 16153"/>
                <a:gd name="connsiteX1" fmla="*/ 2772 w 10000"/>
                <a:gd name="connsiteY1" fmla="*/ 4834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 name="connsiteX0" fmla="*/ 0 w 10000"/>
                <a:gd name="connsiteY0" fmla="*/ 8153 h 16153"/>
                <a:gd name="connsiteX1" fmla="*/ 2100 w 10000"/>
                <a:gd name="connsiteY1" fmla="*/ 3958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6153">
                  <a:moveTo>
                    <a:pt x="0" y="8153"/>
                  </a:moveTo>
                  <a:cubicBezTo>
                    <a:pt x="462" y="6267"/>
                    <a:pt x="1313" y="4000"/>
                    <a:pt x="2100" y="3958"/>
                  </a:cubicBezTo>
                  <a:cubicBezTo>
                    <a:pt x="2887" y="3916"/>
                    <a:pt x="3915" y="8556"/>
                    <a:pt x="4722" y="7899"/>
                  </a:cubicBezTo>
                  <a:cubicBezTo>
                    <a:pt x="5529" y="7242"/>
                    <a:pt x="6061" y="306"/>
                    <a:pt x="6941" y="15"/>
                  </a:cubicBezTo>
                  <a:cubicBezTo>
                    <a:pt x="7821" y="-276"/>
                    <a:pt x="9412" y="3609"/>
                    <a:pt x="10000" y="6153"/>
                  </a:cubicBezTo>
                  <a:lnTo>
                    <a:pt x="10000" y="16153"/>
                  </a:lnTo>
                  <a:lnTo>
                    <a:pt x="0" y="16153"/>
                  </a:lnTo>
                  <a:lnTo>
                    <a:pt x="0" y="8153"/>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0228660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7" name="[TextBox 6]"/>
          <p:cNvSpPr txBox="1"/>
          <p:nvPr/>
        </p:nvSpPr>
        <p:spPr>
          <a:xfrm>
            <a:off x="685800" y="511010"/>
            <a:ext cx="51054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the </a:t>
            </a:r>
            <a:r>
              <a:rPr lang="en-US" b="1" dirty="0" smtClean="0">
                <a:solidFill>
                  <a:schemeClr val="accent6">
                    <a:lumMod val="75000"/>
                  </a:schemeClr>
                </a:solidFill>
              </a:rPr>
              <a:t>Colors Lab Panel</a:t>
            </a:r>
            <a:r>
              <a:rPr lang="en-US" dirty="0" smtClean="0">
                <a:solidFill>
                  <a:schemeClr val="accent6">
                    <a:lumMod val="75000"/>
                  </a:schemeClr>
                </a:solidFill>
              </a:rPr>
              <a:t> at the right side of </a:t>
            </a:r>
          </a:p>
          <a:p>
            <a:r>
              <a:rPr lang="en-US" dirty="0" smtClean="0">
                <a:solidFill>
                  <a:schemeClr val="accent6">
                    <a:lumMod val="75000"/>
                  </a:schemeClr>
                </a:solidFill>
              </a:rPr>
              <a:t>your screen.</a:t>
            </a:r>
            <a:endParaRPr lang="en-SG" dirty="0">
              <a:solidFill>
                <a:schemeClr val="accent6">
                  <a:lumMod val="75000"/>
                </a:schemeClr>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690" y="304800"/>
            <a:ext cx="622852" cy="914400"/>
          </a:xfrm>
          <a:prstGeom prst="rect">
            <a:avLst/>
          </a:prstGeom>
          <a:effectLst>
            <a:outerShdw blurRad="63500" sx="102000" sy="102000" algn="ctr" rotWithShape="0">
              <a:prstClr val="black">
                <a:alpha val="40000"/>
              </a:prstClr>
            </a:outerShdw>
          </a:effectLst>
        </p:spPr>
      </p:pic>
      <p:sp>
        <p:nvSpPr>
          <p:cNvPr id="9" name="[Picture 3]"/>
          <p:cNvSpPr txBox="1"/>
          <p:nvPr/>
        </p:nvSpPr>
        <p:spPr>
          <a:xfrm>
            <a:off x="685800" y="1902333"/>
            <a:ext cx="48006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shape below:</a:t>
            </a:r>
            <a:endParaRPr lang="en-SG" dirty="0">
              <a:solidFill>
                <a:schemeClr val="accent6">
                  <a:lumMod val="75000"/>
                </a:schemeClr>
              </a:solidFill>
            </a:endParaRPr>
          </a:p>
        </p:txBody>
      </p:sp>
      <p:sp>
        <p:nvSpPr>
          <p:cNvPr id="11" name="[Picture 3]"/>
          <p:cNvSpPr txBox="1"/>
          <p:nvPr/>
        </p:nvSpPr>
        <p:spPr>
          <a:xfrm>
            <a:off x="685800" y="3525894"/>
            <a:ext cx="4953000" cy="1908215"/>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t>
            </a:r>
            <a:r>
              <a:rPr lang="en-US" b="1" dirty="0" smtClean="0">
                <a:solidFill>
                  <a:schemeClr val="accent6">
                    <a:lumMod val="75000"/>
                  </a:schemeClr>
                </a:solidFill>
              </a:rPr>
              <a:t>Drag</a:t>
            </a:r>
            <a:r>
              <a:rPr lang="en-US" dirty="0" smtClean="0">
                <a:solidFill>
                  <a:schemeClr val="accent6">
                    <a:lumMod val="75000"/>
                  </a:schemeClr>
                </a:solidFill>
              </a:rPr>
              <a:t> the            button in the panel to change the selected shape’s </a:t>
            </a:r>
            <a:r>
              <a:rPr lang="en-US" b="1" dirty="0" smtClean="0">
                <a:solidFill>
                  <a:schemeClr val="accent6">
                    <a:lumMod val="75000"/>
                  </a:schemeClr>
                </a:solidFill>
              </a:rPr>
              <a:t>FONT</a:t>
            </a:r>
            <a:r>
              <a:rPr lang="en-US" dirty="0">
                <a:solidFill>
                  <a:schemeClr val="accent6">
                    <a:lumMod val="75000"/>
                  </a:schemeClr>
                </a:solidFill>
              </a:rPr>
              <a:t> </a:t>
            </a:r>
            <a:r>
              <a:rPr lang="en-US" dirty="0" smtClean="0">
                <a:solidFill>
                  <a:schemeClr val="accent6">
                    <a:lumMod val="75000"/>
                  </a:schemeClr>
                </a:solidFill>
              </a:rPr>
              <a:t>color.</a:t>
            </a:r>
            <a:br>
              <a:rPr lang="en-US" dirty="0" smtClean="0">
                <a:solidFill>
                  <a:schemeClr val="accent6">
                    <a:lumMod val="75000"/>
                  </a:schemeClr>
                </a:solidFill>
              </a:rPr>
            </a:br>
            <a:endParaRPr lang="en-US" dirty="0" smtClean="0">
              <a:solidFill>
                <a:schemeClr val="accent6">
                  <a:lumMod val="75000"/>
                </a:schemeClr>
              </a:solidFill>
            </a:endParaRPr>
          </a:p>
          <a:p>
            <a:r>
              <a:rPr lang="en-US" dirty="0" smtClean="0">
                <a:solidFill>
                  <a:schemeClr val="accent6">
                    <a:lumMod val="75000"/>
                  </a:schemeClr>
                </a:solidFill>
              </a:rPr>
              <a:t>Drag this</a:t>
            </a:r>
            <a:r>
              <a:rPr lang="en-SG" dirty="0" smtClean="0">
                <a:solidFill>
                  <a:schemeClr val="accent6">
                    <a:lumMod val="75000"/>
                  </a:schemeClr>
                </a:solidFill>
              </a:rPr>
              <a:t>             button to change its </a:t>
            </a:r>
            <a:r>
              <a:rPr lang="en-SG" b="1" dirty="0" smtClean="0">
                <a:solidFill>
                  <a:schemeClr val="accent6">
                    <a:lumMod val="75000"/>
                  </a:schemeClr>
                </a:solidFill>
              </a:rPr>
              <a:t>LINE</a:t>
            </a:r>
            <a:r>
              <a:rPr lang="en-SG" dirty="0">
                <a:solidFill>
                  <a:schemeClr val="accent6">
                    <a:lumMod val="75000"/>
                  </a:schemeClr>
                </a:solidFill>
              </a:rPr>
              <a:t> </a:t>
            </a:r>
            <a:r>
              <a:rPr lang="en-SG" dirty="0" err="1" smtClean="0">
                <a:solidFill>
                  <a:schemeClr val="accent6">
                    <a:lumMod val="75000"/>
                  </a:schemeClr>
                </a:solidFill>
              </a:rPr>
              <a:t>color</a:t>
            </a:r>
            <a:r>
              <a:rPr lang="en-SG" dirty="0">
                <a:solidFill>
                  <a:schemeClr val="accent6">
                    <a:lumMod val="75000"/>
                  </a:schemeClr>
                </a:solidFill>
              </a:rPr>
              <a:t>.</a:t>
            </a:r>
            <a:endParaRPr lang="en-SG" dirty="0" smtClean="0">
              <a:solidFill>
                <a:schemeClr val="accent6">
                  <a:lumMod val="75000"/>
                </a:schemeClr>
              </a:solidFill>
            </a:endParaRPr>
          </a:p>
          <a:p>
            <a:endParaRPr lang="en-SG" dirty="0">
              <a:solidFill>
                <a:schemeClr val="accent6">
                  <a:lumMod val="75000"/>
                </a:schemeClr>
              </a:solidFill>
            </a:endParaRPr>
          </a:p>
          <a:p>
            <a:r>
              <a:rPr lang="en-SG" dirty="0" smtClean="0">
                <a:solidFill>
                  <a:schemeClr val="accent6">
                    <a:lumMod val="75000"/>
                  </a:schemeClr>
                </a:solidFill>
              </a:rPr>
              <a:t>or          button to change its </a:t>
            </a:r>
            <a:r>
              <a:rPr lang="en-SG" b="1" dirty="0" smtClean="0">
                <a:solidFill>
                  <a:schemeClr val="accent6">
                    <a:lumMod val="75000"/>
                  </a:schemeClr>
                </a:solidFill>
              </a:rPr>
              <a:t>FILL</a:t>
            </a:r>
            <a:r>
              <a:rPr lang="en-SG" dirty="0" smtClean="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a:t>
            </a:r>
            <a:endParaRPr lang="en-SG" dirty="0">
              <a:solidFill>
                <a:schemeClr val="accent6">
                  <a:lumMod val="75000"/>
                </a:schemeClr>
              </a:solidFill>
            </a:endParaRPr>
          </a:p>
        </p:txBody>
      </p:sp>
      <p:sp>
        <p:nvSpPr>
          <p:cNvPr id="12" name="圆角矩形 11"/>
          <p:cNvSpPr/>
          <p:nvPr/>
        </p:nvSpPr>
        <p:spPr>
          <a:xfrm>
            <a:off x="1314450" y="2520202"/>
            <a:ext cx="3516134" cy="803374"/>
          </a:xfrm>
          <a:prstGeom prst="roundRect">
            <a:avLst/>
          </a:prstGeom>
          <a:solidFill>
            <a:srgbClr val="4D74B9"/>
          </a:solidFill>
          <a:ln>
            <a:solidFill>
              <a:srgbClr val="4D74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rgbClr val="FFFFFF"/>
                </a:solidFill>
              </a:rPr>
              <a:t>Select me!</a:t>
            </a:r>
            <a:endParaRPr lang="zh-CN" altLang="en-US" sz="4000" dirty="0">
              <a:solidFill>
                <a:srgbClr val="FFFFFF"/>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3620171"/>
            <a:ext cx="419048" cy="428571"/>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9871" y="4527173"/>
            <a:ext cx="419048" cy="428571"/>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4252" y="5056075"/>
            <a:ext cx="419048" cy="428571"/>
          </a:xfrm>
          <a:prstGeom prst="rect">
            <a:avLst/>
          </a:prstGeom>
        </p:spPr>
      </p:pic>
      <p:sp>
        <p:nvSpPr>
          <p:cNvPr id="13" name="[Picture 3]"/>
          <p:cNvSpPr txBox="1"/>
          <p:nvPr/>
        </p:nvSpPr>
        <p:spPr>
          <a:xfrm>
            <a:off x="762000" y="5903892"/>
            <a:ext cx="495300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t>
            </a:r>
            <a:r>
              <a:rPr lang="en-US" b="1" dirty="0">
                <a:solidFill>
                  <a:schemeClr val="accent6">
                    <a:lumMod val="75000"/>
                  </a:schemeClr>
                </a:solidFill>
              </a:rPr>
              <a:t>D</a:t>
            </a:r>
            <a:r>
              <a:rPr lang="en-US" b="1" dirty="0" smtClean="0">
                <a:solidFill>
                  <a:schemeClr val="accent6">
                    <a:lumMod val="75000"/>
                  </a:schemeClr>
                </a:solidFill>
              </a:rPr>
              <a:t>rag</a:t>
            </a:r>
            <a:r>
              <a:rPr lang="en-US" dirty="0" smtClean="0">
                <a:solidFill>
                  <a:schemeClr val="accent6">
                    <a:lumMod val="75000"/>
                  </a:schemeClr>
                </a:solidFill>
              </a:rPr>
              <a:t> the            button  to change the main color of the panel</a:t>
            </a:r>
            <a:r>
              <a:rPr lang="en-SG" dirty="0" smtClean="0">
                <a:solidFill>
                  <a:schemeClr val="accent6">
                    <a:lumMod val="75000"/>
                  </a:schemeClr>
                </a:solidFill>
              </a:rPr>
              <a:t>.</a:t>
            </a:r>
            <a:endParaRPr lang="en-SG" dirty="0">
              <a:solidFill>
                <a:schemeClr val="accent6">
                  <a:lumMod val="75000"/>
                </a:schemeClr>
              </a:solidFill>
            </a:endParaRPr>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7933" y="5903892"/>
            <a:ext cx="4857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reeform 4"/>
          <p:cNvSpPr/>
          <p:nvPr/>
        </p:nvSpPr>
        <p:spPr>
          <a:xfrm>
            <a:off x="2590800" y="1513114"/>
            <a:ext cx="3298371" cy="4506686"/>
          </a:xfrm>
          <a:custGeom>
            <a:avLst/>
            <a:gdLst>
              <a:gd name="connsiteX0" fmla="*/ 0 w 3298371"/>
              <a:gd name="connsiteY0" fmla="*/ 4430486 h 4449153"/>
              <a:gd name="connsiteX1" fmla="*/ 2710543 w 3298371"/>
              <a:gd name="connsiteY1" fmla="*/ 3951515 h 4449153"/>
              <a:gd name="connsiteX2" fmla="*/ 2688771 w 3298371"/>
              <a:gd name="connsiteY2" fmla="*/ 1110343 h 4449153"/>
              <a:gd name="connsiteX3" fmla="*/ 3298371 w 3298371"/>
              <a:gd name="connsiteY3" fmla="*/ 0 h 4449153"/>
            </a:gdLst>
            <a:ahLst/>
            <a:cxnLst>
              <a:cxn ang="0">
                <a:pos x="connsiteX0" y="connsiteY0"/>
              </a:cxn>
              <a:cxn ang="0">
                <a:pos x="connsiteX1" y="connsiteY1"/>
              </a:cxn>
              <a:cxn ang="0">
                <a:pos x="connsiteX2" y="connsiteY2"/>
              </a:cxn>
              <a:cxn ang="0">
                <a:pos x="connsiteX3" y="connsiteY3"/>
              </a:cxn>
            </a:cxnLst>
            <a:rect l="l" t="t" r="r" b="b"/>
            <a:pathLst>
              <a:path w="3298371" h="4449153">
                <a:moveTo>
                  <a:pt x="0" y="4430486"/>
                </a:moveTo>
                <a:cubicBezTo>
                  <a:pt x="1131207" y="4467679"/>
                  <a:pt x="2262415" y="4504872"/>
                  <a:pt x="2710543" y="3951515"/>
                </a:cubicBezTo>
                <a:cubicBezTo>
                  <a:pt x="3158671" y="3398158"/>
                  <a:pt x="2590800" y="1768929"/>
                  <a:pt x="2688771" y="1110343"/>
                </a:cubicBezTo>
                <a:cubicBezTo>
                  <a:pt x="2786742" y="451757"/>
                  <a:pt x="3042556" y="225878"/>
                  <a:pt x="3298371" y="0"/>
                </a:cubicBezTo>
              </a:path>
            </a:pathLst>
          </a:custGeom>
          <a:noFill/>
          <a:ln w="28575">
            <a:solidFill>
              <a:schemeClr val="accent6">
                <a:lumMod val="20000"/>
                <a:lumOff val="8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168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3046988"/>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this quick tutorial.</a:t>
            </a:r>
          </a:p>
          <a:p>
            <a:pPr algn="ctr"/>
            <a:endParaRPr lang="en-US" dirty="0">
              <a:solidFill>
                <a:schemeClr val="accent6">
                  <a:lumMod val="75000"/>
                </a:schemeClr>
              </a:solidFill>
            </a:endParaRPr>
          </a:p>
          <a:p>
            <a:pPr algn="ctr"/>
            <a:r>
              <a:rPr lang="en-US" dirty="0" smtClean="0">
                <a:solidFill>
                  <a:schemeClr val="accent6">
                    <a:lumMod val="75000"/>
                  </a:schemeClr>
                </a:solidFill>
              </a:rPr>
              <a:t>For find more information about these features, </a:t>
            </a:r>
            <a:br>
              <a:rPr lang="en-US" dirty="0" smtClean="0">
                <a:solidFill>
                  <a:schemeClr val="accent6">
                    <a:lumMod val="75000"/>
                  </a:schemeClr>
                </a:solidFill>
              </a:rPr>
            </a:br>
            <a:r>
              <a:rPr lang="en-US" dirty="0" smtClean="0">
                <a:solidFill>
                  <a:schemeClr val="accent6">
                    <a:lumMod val="75000"/>
                  </a:schemeClr>
                </a:solidFill>
              </a:rPr>
              <a:t>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To give feedback or ask a question,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smtClean="0">
              <a:solidFill>
                <a:schemeClr val="accent6">
                  <a:lumMod val="75000"/>
                </a:schemeClr>
              </a:solidFill>
            </a:endParaRP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name="PPAck201401021130490549">
    <p:spTree>
      <p:nvGrpSpPr>
        <p:cNvPr id="1" name=""/>
        <p:cNvGrpSpPr/>
        <p:nvPr/>
      </p:nvGrpSpPr>
      <p:grpSpPr>
        <a:xfrm>
          <a:off x="0" y="0"/>
          <a:ext cx="0" cy="0"/>
          <a:chOff x="0" y="0"/>
          <a:chExt cx="0" cy="0"/>
        </a:xfrm>
      </p:grpSpPr>
      <p:sp>
        <p:nvSpPr>
          <p:cNvPr id="5" name="TextBox 4"/>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This slide is added by </a:t>
            </a:r>
            <a:r>
              <a:rPr lang="en-US" dirty="0" err="1" smtClean="0">
                <a:solidFill>
                  <a:schemeClr val="accent6">
                    <a:lumMod val="75000"/>
                  </a:schemeClr>
                </a:solidFill>
              </a:rPr>
              <a:t>PowerPointLabs</a:t>
            </a:r>
            <a:r>
              <a:rPr lang="en-US" dirty="0" smtClean="0">
                <a:solidFill>
                  <a:schemeClr val="accent6">
                    <a:lumMod val="75000"/>
                  </a:schemeClr>
                </a:solidFill>
              </a:rPr>
              <a:t>. It will not show up during the presentation. </a:t>
            </a:r>
            <a:endParaRPr lang="en-SG" dirty="0">
              <a:solidFill>
                <a:schemeClr val="accent6">
                  <a:lumMod val="75000"/>
                </a:schemeClr>
              </a:solidFill>
            </a:endParaRPr>
          </a:p>
        </p:txBody>
      </p:sp>
      <p:pic>
        <p:nvPicPr>
          <p:cNvPr id="7" name="Picture 6"/>
          <p:cNvPicPr>
            <a:picLocks/>
          </p:cNvPicPr>
          <p:nvPr/>
        </p:nvPicPr>
        <p:blipFill>
          <a:blip r:embed="rId2">
            <a:extLst>
              <a:ext uri="{28A0092B-C50C-407E-A947-70E740481C1C}">
                <a14:useLocalDpi xmlns:a14="http://schemas.microsoft.com/office/drawing/2010/main" val="0"/>
              </a:ext>
            </a:extLst>
          </a:blip>
          <a:stretch>
            <a:fillRect/>
          </a:stretch>
        </p:blipFill>
        <p:spPr>
          <a:xfrm>
            <a:off x="649224" y="992124"/>
            <a:ext cx="7845552" cy="4873752"/>
          </a:xfrm>
          <a:prstGeom prst="rect">
            <a:avLst/>
          </a:prstGeom>
        </p:spPr>
      </p:pic>
    </p:spTree>
    <p:extLst>
      <p:ext uri="{BB962C8B-B14F-4D97-AF65-F5344CB8AC3E}">
        <p14:creationId xmlns:p14="http://schemas.microsoft.com/office/powerpoint/2010/main" val="41918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362199"/>
            <a:ext cx="7848600" cy="1754326"/>
          </a:xfrm>
          <a:prstGeom prst="rect">
            <a:avLst/>
          </a:prstGeom>
          <a:noFill/>
        </p:spPr>
        <p:txBody>
          <a:bodyPr wrap="square" rtlCol="0">
            <a:spAutoFit/>
          </a:bodyPr>
          <a:lstStyle/>
          <a:p>
            <a:r>
              <a:rPr lang="en-US" dirty="0" smtClean="0">
                <a:solidFill>
                  <a:schemeClr val="accent6">
                    <a:lumMod val="75000"/>
                  </a:schemeClr>
                </a:solidFill>
              </a:rPr>
              <a:t>Some buttons may appear to be disabled like this:</a:t>
            </a:r>
          </a:p>
          <a:p>
            <a:endParaRPr lang="en-US" dirty="0">
              <a:solidFill>
                <a:schemeClr val="accent6">
                  <a:lumMod val="75000"/>
                </a:schemeClr>
              </a:solidFill>
            </a:endParaRPr>
          </a:p>
          <a:p>
            <a:endParaRPr lang="en-US" dirty="0" smtClean="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You can move the mouse pointer onto the gray buttons and follow the instructions given in their tooltips to activate the features</a:t>
            </a:r>
            <a:r>
              <a:rPr lang="en-US" dirty="0">
                <a:solidFill>
                  <a:schemeClr val="accent6">
                    <a:lumMod val="75000"/>
                  </a:schemeClr>
                </a:solidFill>
              </a:rPr>
              <a:t>.</a:t>
            </a:r>
            <a:endParaRPr lang="en-US" dirty="0" smtClean="0">
              <a:solidFill>
                <a:schemeClr val="accent6">
                  <a:lumMod val="75000"/>
                </a:schemeClr>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830525"/>
            <a:ext cx="2458065" cy="1143000"/>
          </a:xfrm>
          <a:prstGeom prst="rect">
            <a:avLst/>
          </a:prstGeom>
        </p:spPr>
      </p:pic>
    </p:spTree>
    <p:extLst>
      <p:ext uri="{BB962C8B-B14F-4D97-AF65-F5344CB8AC3E}">
        <p14:creationId xmlns:p14="http://schemas.microsoft.com/office/powerpoint/2010/main" val="2165000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84222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PTLabsHighlightBulletsSlide201404021559127370">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While this slide is selected, click the               button in the                        ribbon.</a:t>
            </a:r>
            <a:endParaRPr lang="en-SG" dirty="0">
              <a:solidFill>
                <a:schemeClr val="accent6">
                  <a:lumMod val="75000"/>
                </a:schemeClr>
              </a:solidFill>
            </a:endParaRPr>
          </a:p>
        </p:txBody>
      </p:sp>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a:solidFill>
                  <a:schemeClr val="accent6">
                    <a:lumMod val="75000"/>
                  </a:schemeClr>
                </a:solidFill>
              </a:rPr>
              <a:t> ‘Play’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44545" y="5663250"/>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4519612" y="245939"/>
            <a:ext cx="661988" cy="886391"/>
          </a:xfrm>
          <a:prstGeom prst="rect">
            <a:avLst/>
          </a:prstGeom>
          <a:effectLst>
            <a:outerShdw blurRad="63500" sx="102000" sy="102000" algn="ctr" rotWithShape="0">
              <a:prstClr val="black">
                <a:alpha val="40000"/>
              </a:prstClr>
            </a:outerShdw>
          </a:effectLst>
        </p:spPr>
      </p:pic>
      <p:pic>
        <p:nvPicPr>
          <p:cNvPr id="8" name="Picture 7"/>
          <p:cNvPicPr>
            <a:picLocks noChangeAspect="1"/>
          </p:cNvPicPr>
          <p:nvPr/>
        </p:nvPicPr>
        <p:blipFill>
          <a:blip r:embed="rId4"/>
          <a:stretch>
            <a:fillRect/>
          </a:stretch>
        </p:blipFill>
        <p:spPr>
          <a:xfrm>
            <a:off x="6477000" y="447631"/>
            <a:ext cx="1190791" cy="314369"/>
          </a:xfrm>
          <a:prstGeom prst="rect">
            <a:avLst/>
          </a:prstGeom>
        </p:spPr>
      </p:pic>
    </p:spTree>
    <p:extLst>
      <p:ext uri="{BB962C8B-B14F-4D97-AF65-F5344CB8AC3E}">
        <p14:creationId xmlns:p14="http://schemas.microsoft.com/office/powerpoint/2010/main" val="796035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While this slide is selected, click the                 button instead.</a:t>
            </a:r>
            <a:endParaRPr lang="en-SG" dirty="0">
              <a:solidFill>
                <a:schemeClr val="accent6">
                  <a:lumMod val="75000"/>
                </a:schemeClr>
              </a:solidFill>
            </a:endParaRPr>
          </a:p>
        </p:txBody>
      </p:sp>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74703" y="5669735"/>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 for instance, to highlight arbitrary segments </a:t>
            </a:r>
            <a:r>
              <a:rPr lang="en-US" dirty="0">
                <a:solidFill>
                  <a:schemeClr val="accent6">
                    <a:lumMod val="75000"/>
                  </a:schemeClr>
                </a:solidFill>
              </a:rPr>
              <a:t>of text – can </a:t>
            </a:r>
            <a:r>
              <a:rPr lang="en-US" dirty="0" smtClean="0">
                <a:solidFill>
                  <a:schemeClr val="accent6">
                    <a:lumMod val="75000"/>
                  </a:schemeClr>
                </a:solidFill>
              </a:rPr>
              <a:t>be found on our website </a:t>
            </a:r>
            <a:r>
              <a:rPr lang="en-US" dirty="0" smtClean="0">
                <a:solidFill>
                  <a:schemeClr val="accent6">
                    <a:lumMod val="75000"/>
                  </a:schemeClr>
                </a:solidFill>
                <a:hlinkClick r:id="rId3"/>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pic>
        <p:nvPicPr>
          <p:cNvPr id="2" name="Picture 1"/>
          <p:cNvPicPr>
            <a:picLocks noChangeAspect="1"/>
          </p:cNvPicPr>
          <p:nvPr/>
        </p:nvPicPr>
        <p:blipFill>
          <a:blip r:embed="rId4"/>
          <a:stretch>
            <a:fillRect/>
          </a:stretch>
        </p:blipFill>
        <p:spPr>
          <a:xfrm>
            <a:off x="4562475" y="228600"/>
            <a:ext cx="695325" cy="7143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66878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2">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p:cNvPicPr>
          <p:nvPr/>
        </p:nvPicPr>
        <p:blipFill>
          <a:blip r:embed="rId6"/>
          <a:stretch>
            <a:fillRect/>
          </a:stretch>
        </p:blipFill>
        <p:spPr>
          <a:xfrm>
            <a:off x="4572000" y="938230"/>
            <a:ext cx="640705" cy="81216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1391</TotalTime>
  <Words>1242</Words>
  <Application>Microsoft Office PowerPoint</Application>
  <PresentationFormat>全屏显示(4:3)</PresentationFormat>
  <Paragraphs>152</Paragraphs>
  <Slides>34</Slides>
  <Notes>7</Notes>
  <HiddenSlides>1</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34</vt:i4>
      </vt:variant>
    </vt:vector>
  </HeadingPairs>
  <TitlesOfParts>
    <vt:vector size="38" baseType="lpstr">
      <vt:lpstr>宋体</vt:lpstr>
      <vt:lpstr>Arial</vt:lpstr>
      <vt:lpstr>Calibri</vt:lpstr>
      <vt:lpstr>Office Theme</vt:lpstr>
      <vt:lpstr>Congratulations on installing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Lord Dawn</cp:lastModifiedBy>
  <cp:revision>135</cp:revision>
  <dcterms:created xsi:type="dcterms:W3CDTF">2006-08-16T00:00:00Z</dcterms:created>
  <dcterms:modified xsi:type="dcterms:W3CDTF">2016-06-29T03:54:25Z</dcterms:modified>
</cp:coreProperties>
</file>