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74" r:id="rId15"/>
    <p:sldId id="272" r:id="rId16"/>
    <p:sldId id="273" r:id="rId17"/>
    <p:sldId id="268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618ECE-6265-4B0B-8B72-6E7DC75CADCF}">
          <p14:sldIdLst>
            <p14:sldId id="256"/>
          </p14:sldIdLst>
        </p14:section>
        <p14:section name="Stretch/Shrink" id="{7431844B-5D62-4C47-A90D-6985E97A54A2}">
          <p14:sldIdLst>
            <p14:sldId id="257"/>
            <p14:sldId id="258"/>
            <p14:sldId id="269"/>
          </p14:sldIdLst>
        </p14:section>
        <p14:section name="Equalize" id="{1E0C92A5-4049-42A9-BBD0-C9520C087413}">
          <p14:sldIdLst>
            <p14:sldId id="260"/>
          </p14:sldIdLst>
        </p14:section>
        <p14:section name="Fit ToSlide" id="{292BCEA1-396C-48BD-9019-2AFF62E39418}">
          <p14:sldIdLst>
            <p14:sldId id="261"/>
            <p14:sldId id="262"/>
            <p14:sldId id="263"/>
          </p14:sldIdLst>
        </p14:section>
        <p14:section name="Match" id="{FD51C8B8-40CA-4291-B56D-58EDB239F6E0}">
          <p14:sldIdLst>
            <p14:sldId id="264"/>
          </p14:sldIdLst>
        </p14:section>
        <p14:section name="Adjust Slightly" id="{4EC617F0-DBFF-4D7C-97C1-247C2995DABA}">
          <p14:sldIdLst>
            <p14:sldId id="266"/>
          </p14:sldIdLst>
        </p14:section>
        <p14:section name="Adjust Proportionally" id="{9C92FD04-BB6B-46E2-B8BD-52BA80263320}">
          <p14:sldIdLst>
            <p14:sldId id="267"/>
          </p14:sldIdLst>
        </p14:section>
        <p14:section name="Settings" id="{009C9635-C8F2-4A03-AF82-287BA69E9319}">
          <p14:sldIdLst>
            <p14:sldId id="270"/>
            <p14:sldId id="271"/>
            <p14:sldId id="274"/>
            <p14:sldId id="272"/>
            <p14:sldId id="273"/>
          </p14:sldIdLst>
        </p14:section>
        <p14:section name="Unimplemented" id="{4CAA046B-BF2B-40C4-975B-B30F93ECEB3D}">
          <p14:sldIdLst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043E-3993-4B53-B253-438D686EFD8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F07E-9DA1-4911-A939-6FE66F6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Image taken from: https://upload.wikimedia.org/wikipedia/en/3/3a/Beagle_puppy.jpg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7B7D-E3F5-4D53-89CF-3B4F50F91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for Resize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419681" y="2992173"/>
            <a:ext cx="3810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786123" y="2978388"/>
            <a:ext cx="381000" cy="6995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152565" y="2964326"/>
            <a:ext cx="381000" cy="713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519007" y="2949982"/>
            <a:ext cx="381000" cy="7279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885449" y="2935349"/>
            <a:ext cx="381000" cy="7426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036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498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0" y="329389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/>
          <p:nvPr/>
        </p:nvSpPr>
        <p:spPr>
          <a:xfrm>
            <a:off x="1361084" y="1600200"/>
            <a:ext cx="55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height slightly with bottom center anchor point</a:t>
            </a:r>
            <a:endParaRPr lang="en-SG" dirty="0"/>
          </a:p>
        </p:txBody>
      </p:sp>
      <p:sp>
        <p:nvSpPr>
          <p:cNvPr id="15" name="Up Arrow 14"/>
          <p:cNvSpPr/>
          <p:nvPr/>
        </p:nvSpPr>
        <p:spPr>
          <a:xfrm>
            <a:off x="1346222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Up Arrow 15"/>
          <p:cNvSpPr/>
          <p:nvPr/>
        </p:nvSpPr>
        <p:spPr>
          <a:xfrm>
            <a:off x="2712664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4079106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Up Arrow 17"/>
          <p:cNvSpPr/>
          <p:nvPr/>
        </p:nvSpPr>
        <p:spPr>
          <a:xfrm>
            <a:off x="5445548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Up Arrow 18"/>
          <p:cNvSpPr/>
          <p:nvPr/>
        </p:nvSpPr>
        <p:spPr>
          <a:xfrm>
            <a:off x="6811990" y="2655125"/>
            <a:ext cx="527919" cy="249700"/>
          </a:xfrm>
          <a:prstGeom prst="upArrow">
            <a:avLst>
              <a:gd name="adj1" fmla="val 72415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19681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2786123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152565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519007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6885449" y="371005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04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578142" cy="1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74733"/>
            <a:ext cx="838200" cy="19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dcsdcr\AppData\Local\Microsoft\Windows\Temporary Internet Files\Content.IE5\C5A0XSX2\Giraffe-contour-11204-large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99703"/>
            <a:ext cx="1219200" cy="280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2743200"/>
            <a:ext cx="0" cy="3352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90600" y="6096000"/>
            <a:ext cx="4114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522464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53122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383780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3144381"/>
            <a:ext cx="152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50951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3927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3699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3000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30058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4000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611123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612781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7600" y="611123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361084" y="1600200"/>
            <a:ext cx="557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‘resize proportionally’ to height (while maintaining aspect ratio)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3050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1980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3300" y="3699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2870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0" y="286738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3911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1068779" y="6388238"/>
            <a:ext cx="348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5"/>
          <p:cNvCxnSpPr>
            <a:cxnSpLocks noChangeAspect="1"/>
          </p:cNvCxnSpPr>
          <p:nvPr/>
        </p:nvCxnSpPr>
        <p:spPr>
          <a:xfrm>
            <a:off x="3278134" y="3298140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0" y="2252180"/>
            <a:ext cx="1064426" cy="225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09" y="3916150"/>
            <a:ext cx="1046567" cy="171452"/>
          </a:xfrm>
          <a:prstGeom prst="rect">
            <a:avLst/>
          </a:prstGeom>
        </p:spPr>
      </p:pic>
      <p:cxnSp>
        <p:nvCxnSpPr>
          <p:cNvPr id="10" name="Straight Arrow Connector 15"/>
          <p:cNvCxnSpPr>
            <a:cxnSpLocks noChangeAspect="1"/>
          </p:cNvCxnSpPr>
          <p:nvPr/>
        </p:nvCxnSpPr>
        <p:spPr>
          <a:xfrm flipV="1">
            <a:off x="3269205" y="2125266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1" y="2589301"/>
            <a:ext cx="954157" cy="11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47" y="1534178"/>
            <a:ext cx="1779341" cy="11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upload.wikimedia.org/wikipedia/en/3/3a/Beagle_pup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5" y="2975342"/>
            <a:ext cx="1779341" cy="20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1546219" y="5369761"/>
            <a:ext cx="50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‘Maintain Aspect Ratio’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12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"/>
          <p:cNvSpPr txBox="1"/>
          <p:nvPr/>
        </p:nvSpPr>
        <p:spPr>
          <a:xfrm>
            <a:off x="1639227" y="5988518"/>
            <a:ext cx="500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different anchor points selected </a:t>
            </a:r>
            <a:endParaRPr lang="en-SG" dirty="0"/>
          </a:p>
        </p:txBody>
      </p:sp>
      <p:cxnSp>
        <p:nvCxnSpPr>
          <p:cNvPr id="50" name="Straight Arrow Connector 15"/>
          <p:cNvCxnSpPr>
            <a:cxnSpLocks/>
          </p:cNvCxnSpPr>
          <p:nvPr/>
        </p:nvCxnSpPr>
        <p:spPr>
          <a:xfrm>
            <a:off x="-51050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5"/>
          <p:cNvCxnSpPr>
            <a:cxnSpLocks/>
          </p:cNvCxnSpPr>
          <p:nvPr/>
        </p:nvCxnSpPr>
        <p:spPr>
          <a:xfrm>
            <a:off x="1122056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5"/>
          <p:cNvCxnSpPr>
            <a:cxnSpLocks/>
          </p:cNvCxnSpPr>
          <p:nvPr/>
        </p:nvCxnSpPr>
        <p:spPr>
          <a:xfrm>
            <a:off x="2295162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5"/>
          <p:cNvCxnSpPr>
            <a:cxnSpLocks/>
          </p:cNvCxnSpPr>
          <p:nvPr/>
        </p:nvCxnSpPr>
        <p:spPr>
          <a:xfrm>
            <a:off x="3468268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5"/>
          <p:cNvCxnSpPr>
            <a:cxnSpLocks/>
          </p:cNvCxnSpPr>
          <p:nvPr/>
        </p:nvCxnSpPr>
        <p:spPr>
          <a:xfrm>
            <a:off x="4641375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5"/>
          <p:cNvCxnSpPr>
            <a:cxnSpLocks/>
          </p:cNvCxnSpPr>
          <p:nvPr/>
        </p:nvCxnSpPr>
        <p:spPr>
          <a:xfrm>
            <a:off x="5814481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5"/>
          <p:cNvCxnSpPr>
            <a:cxnSpLocks/>
          </p:cNvCxnSpPr>
          <p:nvPr/>
        </p:nvCxnSpPr>
        <p:spPr>
          <a:xfrm>
            <a:off x="6987588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5"/>
          <p:cNvCxnSpPr>
            <a:cxnSpLocks/>
          </p:cNvCxnSpPr>
          <p:nvPr/>
        </p:nvCxnSpPr>
        <p:spPr>
          <a:xfrm>
            <a:off x="8160693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5"/>
          <p:cNvCxnSpPr>
            <a:cxnSpLocks/>
            <a:endCxn id="75" idx="0"/>
          </p:cNvCxnSpPr>
          <p:nvPr/>
        </p:nvCxnSpPr>
        <p:spPr>
          <a:xfrm flipH="1">
            <a:off x="-51050" y="1962005"/>
            <a:ext cx="5183547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"/>
          <p:cNvCxnSpPr>
            <a:cxnSpLocks/>
            <a:endCxn id="76" idx="0"/>
          </p:cNvCxnSpPr>
          <p:nvPr/>
        </p:nvCxnSpPr>
        <p:spPr>
          <a:xfrm flipH="1">
            <a:off x="1122056" y="1962005"/>
            <a:ext cx="4010441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5"/>
          <p:cNvCxnSpPr>
            <a:cxnSpLocks/>
            <a:endCxn id="78" idx="0"/>
          </p:cNvCxnSpPr>
          <p:nvPr/>
        </p:nvCxnSpPr>
        <p:spPr>
          <a:xfrm flipH="1">
            <a:off x="2295163" y="1962005"/>
            <a:ext cx="2837334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5"/>
          <p:cNvCxnSpPr>
            <a:cxnSpLocks/>
            <a:endCxn id="79" idx="0"/>
          </p:cNvCxnSpPr>
          <p:nvPr/>
        </p:nvCxnSpPr>
        <p:spPr>
          <a:xfrm flipH="1">
            <a:off x="3468269" y="1962005"/>
            <a:ext cx="1664228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5"/>
          <p:cNvCxnSpPr>
            <a:cxnSpLocks/>
            <a:endCxn id="81" idx="0"/>
          </p:cNvCxnSpPr>
          <p:nvPr/>
        </p:nvCxnSpPr>
        <p:spPr>
          <a:xfrm flipH="1">
            <a:off x="4641376" y="1962005"/>
            <a:ext cx="491121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5"/>
          <p:cNvCxnSpPr>
            <a:cxnSpLocks/>
            <a:endCxn id="82" idx="0"/>
          </p:cNvCxnSpPr>
          <p:nvPr/>
        </p:nvCxnSpPr>
        <p:spPr>
          <a:xfrm>
            <a:off x="5132497" y="1962005"/>
            <a:ext cx="681984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5"/>
          <p:cNvCxnSpPr>
            <a:cxnSpLocks/>
            <a:endCxn id="84" idx="0"/>
          </p:cNvCxnSpPr>
          <p:nvPr/>
        </p:nvCxnSpPr>
        <p:spPr>
          <a:xfrm>
            <a:off x="5108060" y="1962005"/>
            <a:ext cx="1879527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5"/>
          <p:cNvCxnSpPr>
            <a:cxnSpLocks/>
            <a:endCxn id="85" idx="0"/>
          </p:cNvCxnSpPr>
          <p:nvPr/>
        </p:nvCxnSpPr>
        <p:spPr>
          <a:xfrm>
            <a:off x="5132497" y="1962005"/>
            <a:ext cx="3028197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5"/>
          <p:cNvCxnSpPr>
            <a:cxnSpLocks/>
          </p:cNvCxnSpPr>
          <p:nvPr/>
        </p:nvCxnSpPr>
        <p:spPr>
          <a:xfrm>
            <a:off x="9333799" y="3479334"/>
            <a:ext cx="0" cy="746944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5"/>
          <p:cNvCxnSpPr>
            <a:cxnSpLocks/>
            <a:endCxn id="86" idx="0"/>
          </p:cNvCxnSpPr>
          <p:nvPr/>
        </p:nvCxnSpPr>
        <p:spPr>
          <a:xfrm>
            <a:off x="5132497" y="1962005"/>
            <a:ext cx="4201302" cy="914218"/>
          </a:xfrm>
          <a:prstGeom prst="straightConnector1">
            <a:avLst/>
          </a:prstGeom>
          <a:ln w="63500">
            <a:solidFill>
              <a:srgbClr val="C64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6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6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8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13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79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19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26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31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4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38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5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44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pic>
        <p:nvPicPr>
          <p:cNvPr id="86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49" y="2876223"/>
            <a:ext cx="659900" cy="577923"/>
          </a:xfrm>
          <a:prstGeom prst="rect">
            <a:avLst/>
          </a:prstGeom>
          <a:effectLst>
            <a:glow rad="304800">
              <a:schemeClr val="bg1"/>
            </a:glow>
          </a:effectLst>
        </p:spPr>
      </p:pic>
      <p:sp>
        <p:nvSpPr>
          <p:cNvPr id="87" name="Rectangle 86"/>
          <p:cNvSpPr>
            <a:spLocks/>
          </p:cNvSpPr>
          <p:nvPr/>
        </p:nvSpPr>
        <p:spPr>
          <a:xfrm>
            <a:off x="4891246" y="1295400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-292301" y="4655014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-292301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684917" y="4655014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880805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1662136" y="4655014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2053911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3227017" y="4459126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3227017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4204235" y="4459126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4400123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5181454" y="4459126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5573229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6746334" y="4263239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6746334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7723552" y="4263239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7919440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8700772" y="4263239"/>
            <a:ext cx="874276" cy="874276"/>
          </a:xfrm>
          <a:prstGeom prst="rect">
            <a:avLst/>
          </a:prstGeom>
          <a:solidFill>
            <a:srgbClr val="EAD511"/>
          </a:solidFill>
          <a:ln>
            <a:solidFill>
              <a:srgbClr val="EAD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9092547" y="4655014"/>
            <a:ext cx="482502" cy="482502"/>
          </a:xfrm>
          <a:prstGeom prst="rect">
            <a:avLst/>
          </a:prstGeom>
          <a:solidFill>
            <a:srgbClr val="EA6B13"/>
          </a:solidFill>
          <a:ln>
            <a:solidFill>
              <a:srgbClr val="EA6B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rot="8126086">
            <a:off x="2343304" y="2907663"/>
            <a:ext cx="1469224" cy="12435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9150" y="2997432"/>
            <a:ext cx="1257236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9150" y="4264045"/>
            <a:ext cx="1257236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97448" y="2990118"/>
            <a:ext cx="15771" cy="128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449663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Height</a:t>
            </a:r>
          </a:p>
        </p:txBody>
      </p:sp>
      <p:sp>
        <p:nvSpPr>
          <p:cNvPr id="10" name="TextBox 9"/>
          <p:cNvSpPr txBox="1"/>
          <p:nvPr/>
        </p:nvSpPr>
        <p:spPr>
          <a:xfrm rot="2700000">
            <a:off x="3187859" y="2558289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Height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8900000" flipH="1">
            <a:off x="3715360" y="2269103"/>
            <a:ext cx="15771" cy="1284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2700000" flipH="1">
            <a:off x="6734956" y="2264965"/>
            <a:ext cx="15771" cy="146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8126086">
            <a:off x="6531777" y="2916606"/>
            <a:ext cx="1469223" cy="124350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166123" y="4009463"/>
            <a:ext cx="1257235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858764" y="4009463"/>
            <a:ext cx="1257235" cy="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>
            <a:off x="7132886" y="3857139"/>
            <a:ext cx="15771" cy="1284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92659" y="45074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Width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924274" y="2650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Width</a:t>
            </a:r>
          </a:p>
        </p:txBody>
      </p:sp>
      <p:sp>
        <p:nvSpPr>
          <p:cNvPr id="20" name="TextBox 3"/>
          <p:cNvSpPr txBox="1"/>
          <p:nvPr/>
        </p:nvSpPr>
        <p:spPr>
          <a:xfrm>
            <a:off x="1956917" y="5746465"/>
            <a:ext cx="46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 of visual vs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912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/>
          </p:cNvSpPr>
          <p:nvPr/>
        </p:nvSpPr>
        <p:spPr>
          <a:xfrm rot="2700000">
            <a:off x="2220842" y="3278615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Left Arrow 10"/>
          <p:cNvSpPr/>
          <p:nvPr/>
        </p:nvSpPr>
        <p:spPr>
          <a:xfrm rot="2726086">
            <a:off x="1665505" y="2770255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Arrow 12"/>
          <p:cNvSpPr/>
          <p:nvPr/>
        </p:nvSpPr>
        <p:spPr>
          <a:xfrm rot="8126086">
            <a:off x="2751379" y="2778495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Arrow 13"/>
          <p:cNvSpPr/>
          <p:nvPr/>
        </p:nvSpPr>
        <p:spPr>
          <a:xfrm rot="13526086">
            <a:off x="2743138" y="3864370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Arrow 14"/>
          <p:cNvSpPr/>
          <p:nvPr/>
        </p:nvSpPr>
        <p:spPr>
          <a:xfrm rot="18926086">
            <a:off x="1657267" y="3856133"/>
            <a:ext cx="71883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15"/>
          <p:cNvCxnSpPr>
            <a:cxnSpLocks noChangeAspect="1"/>
          </p:cNvCxnSpPr>
          <p:nvPr/>
        </p:nvCxnSpPr>
        <p:spPr>
          <a:xfrm rot="20400000">
            <a:off x="3633278" y="3788007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5"/>
          <p:cNvCxnSpPr>
            <a:cxnSpLocks noChangeAspect="1"/>
          </p:cNvCxnSpPr>
          <p:nvPr/>
        </p:nvCxnSpPr>
        <p:spPr>
          <a:xfrm rot="1200000" flipV="1">
            <a:off x="3624349" y="2615133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78" y="4508585"/>
            <a:ext cx="1203731" cy="153592"/>
          </a:xfrm>
          <a:prstGeom prst="rect">
            <a:avLst/>
          </a:prstGeom>
        </p:spPr>
      </p:pic>
      <p:pic>
        <p:nvPicPr>
          <p:cNvPr id="6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49" y="2639626"/>
            <a:ext cx="1196587" cy="153592"/>
          </a:xfrm>
          <a:prstGeom prst="rect">
            <a:avLst/>
          </a:prstGeom>
        </p:spPr>
      </p:pic>
      <p:sp>
        <p:nvSpPr>
          <p:cNvPr id="85" name="Oval 84"/>
          <p:cNvSpPr>
            <a:spLocks/>
          </p:cNvSpPr>
          <p:nvPr/>
        </p:nvSpPr>
        <p:spPr>
          <a:xfrm rot="2700000">
            <a:off x="5686650" y="2081016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Left Arrow 85"/>
          <p:cNvSpPr/>
          <p:nvPr/>
        </p:nvSpPr>
        <p:spPr>
          <a:xfrm>
            <a:off x="5101907" y="1620789"/>
            <a:ext cx="749402" cy="618869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400878 w 7359328"/>
              <a:gd name="connsiteY0" fmla="*/ 1359477 h 1765078"/>
              <a:gd name="connsiteX1" fmla="*/ 0 w 7359328"/>
              <a:gd name="connsiteY1" fmla="*/ 0 h 1765078"/>
              <a:gd name="connsiteX2" fmla="*/ 6806480 w 7359328"/>
              <a:gd name="connsiteY2" fmla="*/ 953875 h 1765078"/>
              <a:gd name="connsiteX3" fmla="*/ 6806480 w 7359328"/>
              <a:gd name="connsiteY3" fmla="*/ 1156676 h 1765078"/>
              <a:gd name="connsiteX4" fmla="*/ 7359328 w 7359328"/>
              <a:gd name="connsiteY4" fmla="*/ 1156676 h 1765078"/>
              <a:gd name="connsiteX5" fmla="*/ 7359328 w 7359328"/>
              <a:gd name="connsiteY5" fmla="*/ 1562277 h 1765078"/>
              <a:gd name="connsiteX6" fmla="*/ 6806480 w 7359328"/>
              <a:gd name="connsiteY6" fmla="*/ 1562277 h 1765078"/>
              <a:gd name="connsiteX7" fmla="*/ 6806480 w 7359328"/>
              <a:gd name="connsiteY7" fmla="*/ 1765078 h 1765078"/>
              <a:gd name="connsiteX8" fmla="*/ 6400878 w 7359328"/>
              <a:gd name="connsiteY8" fmla="*/ 1359477 h 1765078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6417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405602 w 958450"/>
              <a:gd name="connsiteY2" fmla="*/ 138624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8450"/>
              <a:gd name="connsiteY0" fmla="*/ 0 h 747026"/>
              <a:gd name="connsiteX1" fmla="*/ 716534 w 958450"/>
              <a:gd name="connsiteY1" fmla="*/ 4353 h 747026"/>
              <a:gd name="connsiteX2" fmla="*/ 572048 w 958450"/>
              <a:gd name="connsiteY2" fmla="*/ 146661 h 747026"/>
              <a:gd name="connsiteX3" fmla="*/ 958450 w 958450"/>
              <a:gd name="connsiteY3" fmla="*/ 138624 h 747026"/>
              <a:gd name="connsiteX4" fmla="*/ 958450 w 958450"/>
              <a:gd name="connsiteY4" fmla="*/ 544225 h 747026"/>
              <a:gd name="connsiteX5" fmla="*/ 405602 w 958450"/>
              <a:gd name="connsiteY5" fmla="*/ 544225 h 747026"/>
              <a:gd name="connsiteX6" fmla="*/ 405602 w 958450"/>
              <a:gd name="connsiteY6" fmla="*/ 747026 h 747026"/>
              <a:gd name="connsiteX7" fmla="*/ 0 w 958450"/>
              <a:gd name="connsiteY7" fmla="*/ 341425 h 747026"/>
              <a:gd name="connsiteX0" fmla="*/ 142943 w 959993"/>
              <a:gd name="connsiteY0" fmla="*/ 0 h 747026"/>
              <a:gd name="connsiteX1" fmla="*/ 716534 w 959993"/>
              <a:gd name="connsiteY1" fmla="*/ 4353 h 747026"/>
              <a:gd name="connsiteX2" fmla="*/ 572048 w 959993"/>
              <a:gd name="connsiteY2" fmla="*/ 146661 h 747026"/>
              <a:gd name="connsiteX3" fmla="*/ 959993 w 959993"/>
              <a:gd name="connsiteY3" fmla="*/ 540539 h 747026"/>
              <a:gd name="connsiteX4" fmla="*/ 958450 w 959993"/>
              <a:gd name="connsiteY4" fmla="*/ 544225 h 747026"/>
              <a:gd name="connsiteX5" fmla="*/ 405602 w 959993"/>
              <a:gd name="connsiteY5" fmla="*/ 544225 h 747026"/>
              <a:gd name="connsiteX6" fmla="*/ 405602 w 959993"/>
              <a:gd name="connsiteY6" fmla="*/ 747026 h 747026"/>
              <a:gd name="connsiteX7" fmla="*/ 0 w 959993"/>
              <a:gd name="connsiteY7" fmla="*/ 341425 h 747026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405602 w 959993"/>
              <a:gd name="connsiteY5" fmla="*/ 544225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405602 w 959993"/>
              <a:gd name="connsiteY6" fmla="*/ 747026 h 825158"/>
              <a:gd name="connsiteX7" fmla="*/ 0 w 959993"/>
              <a:gd name="connsiteY7" fmla="*/ 341425 h 825158"/>
              <a:gd name="connsiteX0" fmla="*/ 142943 w 959993"/>
              <a:gd name="connsiteY0" fmla="*/ 0 h 825158"/>
              <a:gd name="connsiteX1" fmla="*/ 716534 w 959993"/>
              <a:gd name="connsiteY1" fmla="*/ 4353 h 825158"/>
              <a:gd name="connsiteX2" fmla="*/ 572048 w 959993"/>
              <a:gd name="connsiteY2" fmla="*/ 146661 h 825158"/>
              <a:gd name="connsiteX3" fmla="*/ 959993 w 959993"/>
              <a:gd name="connsiteY3" fmla="*/ 540539 h 825158"/>
              <a:gd name="connsiteX4" fmla="*/ 671022 w 959993"/>
              <a:gd name="connsiteY4" fmla="*/ 825158 h 825158"/>
              <a:gd name="connsiteX5" fmla="*/ 283077 w 959993"/>
              <a:gd name="connsiteY5" fmla="*/ 431280 h 825158"/>
              <a:gd name="connsiteX6" fmla="*/ 138591 w 959993"/>
              <a:gd name="connsiteY6" fmla="*/ 573590 h 825158"/>
              <a:gd name="connsiteX7" fmla="*/ 0 w 959993"/>
              <a:gd name="connsiteY7" fmla="*/ 341425 h 825158"/>
              <a:gd name="connsiteX0" fmla="*/ 4352 w 821402"/>
              <a:gd name="connsiteY0" fmla="*/ 1 h 825159"/>
              <a:gd name="connsiteX1" fmla="*/ 577943 w 821402"/>
              <a:gd name="connsiteY1" fmla="*/ 4354 h 825159"/>
              <a:gd name="connsiteX2" fmla="*/ 433457 w 821402"/>
              <a:gd name="connsiteY2" fmla="*/ 146662 h 825159"/>
              <a:gd name="connsiteX3" fmla="*/ 821402 w 821402"/>
              <a:gd name="connsiteY3" fmla="*/ 540540 h 825159"/>
              <a:gd name="connsiteX4" fmla="*/ 532431 w 821402"/>
              <a:gd name="connsiteY4" fmla="*/ 825159 h 825159"/>
              <a:gd name="connsiteX5" fmla="*/ 144486 w 821402"/>
              <a:gd name="connsiteY5" fmla="*/ 431281 h 825159"/>
              <a:gd name="connsiteX6" fmla="*/ 0 w 821402"/>
              <a:gd name="connsiteY6" fmla="*/ 573591 h 825159"/>
              <a:gd name="connsiteX7" fmla="*/ 4352 w 821402"/>
              <a:gd name="connsiteY7" fmla="*/ 0 h 82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2" h="825159">
                <a:moveTo>
                  <a:pt x="4352" y="1"/>
                </a:moveTo>
                <a:lnTo>
                  <a:pt x="577943" y="4354"/>
                </a:lnTo>
                <a:lnTo>
                  <a:pt x="433457" y="146662"/>
                </a:lnTo>
                <a:lnTo>
                  <a:pt x="821402" y="540540"/>
                </a:lnTo>
                <a:lnTo>
                  <a:pt x="532431" y="825159"/>
                </a:lnTo>
                <a:lnTo>
                  <a:pt x="144486" y="431281"/>
                </a:lnTo>
                <a:lnTo>
                  <a:pt x="0" y="573591"/>
                </a:lnTo>
                <a:lnTo>
                  <a:pt x="435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Left Arrow 86"/>
          <p:cNvSpPr/>
          <p:nvPr/>
        </p:nvSpPr>
        <p:spPr>
          <a:xfrm>
            <a:off x="6080456" y="1629622"/>
            <a:ext cx="752220" cy="61605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48710 w 8807160"/>
              <a:gd name="connsiteY0" fmla="*/ 1370463 h 1776064"/>
              <a:gd name="connsiteX1" fmla="*/ 0 w 8807160"/>
              <a:gd name="connsiteY1" fmla="*/ 0 h 1776064"/>
              <a:gd name="connsiteX2" fmla="*/ 8254312 w 8807160"/>
              <a:gd name="connsiteY2" fmla="*/ 964861 h 1776064"/>
              <a:gd name="connsiteX3" fmla="*/ 8254312 w 8807160"/>
              <a:gd name="connsiteY3" fmla="*/ 1167662 h 1776064"/>
              <a:gd name="connsiteX4" fmla="*/ 8807160 w 8807160"/>
              <a:gd name="connsiteY4" fmla="*/ 1167662 h 1776064"/>
              <a:gd name="connsiteX5" fmla="*/ 8807160 w 8807160"/>
              <a:gd name="connsiteY5" fmla="*/ 1573263 h 1776064"/>
              <a:gd name="connsiteX6" fmla="*/ 8254312 w 8807160"/>
              <a:gd name="connsiteY6" fmla="*/ 1573263 h 1776064"/>
              <a:gd name="connsiteX7" fmla="*/ 8254312 w 8807160"/>
              <a:gd name="connsiteY7" fmla="*/ 1776064 h 1776064"/>
              <a:gd name="connsiteX8" fmla="*/ 7848710 w 8807160"/>
              <a:gd name="connsiteY8" fmla="*/ 1370463 h 1776064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69320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405602 w 958450"/>
              <a:gd name="connsiteY2" fmla="*/ 133481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741883"/>
              <a:gd name="connsiteX1" fmla="*/ 816297 w 958450"/>
              <a:gd name="connsiteY1" fmla="*/ 573591 h 741883"/>
              <a:gd name="connsiteX2" fmla="*/ 673988 w 958450"/>
              <a:gd name="connsiteY2" fmla="*/ 429105 h 741883"/>
              <a:gd name="connsiteX3" fmla="*/ 958450 w 958450"/>
              <a:gd name="connsiteY3" fmla="*/ 133481 h 741883"/>
              <a:gd name="connsiteX4" fmla="*/ 958450 w 958450"/>
              <a:gd name="connsiteY4" fmla="*/ 539082 h 741883"/>
              <a:gd name="connsiteX5" fmla="*/ 405602 w 958450"/>
              <a:gd name="connsiteY5" fmla="*/ 539082 h 741883"/>
              <a:gd name="connsiteX6" fmla="*/ 405602 w 958450"/>
              <a:gd name="connsiteY6" fmla="*/ 741883 h 741883"/>
              <a:gd name="connsiteX7" fmla="*/ 0 w 958450"/>
              <a:gd name="connsiteY7" fmla="*/ 336282 h 741883"/>
              <a:gd name="connsiteX0" fmla="*/ 820650 w 958450"/>
              <a:gd name="connsiteY0" fmla="*/ 0 h 817050"/>
              <a:gd name="connsiteX1" fmla="*/ 816297 w 958450"/>
              <a:gd name="connsiteY1" fmla="*/ 573591 h 817050"/>
              <a:gd name="connsiteX2" fmla="*/ 673988 w 958450"/>
              <a:gd name="connsiteY2" fmla="*/ 429105 h 817050"/>
              <a:gd name="connsiteX3" fmla="*/ 280110 w 958450"/>
              <a:gd name="connsiteY3" fmla="*/ 817050 h 817050"/>
              <a:gd name="connsiteX4" fmla="*/ 958450 w 958450"/>
              <a:gd name="connsiteY4" fmla="*/ 539082 h 817050"/>
              <a:gd name="connsiteX5" fmla="*/ 405602 w 958450"/>
              <a:gd name="connsiteY5" fmla="*/ 539082 h 817050"/>
              <a:gd name="connsiteX6" fmla="*/ 405602 w 958450"/>
              <a:gd name="connsiteY6" fmla="*/ 741883 h 817050"/>
              <a:gd name="connsiteX7" fmla="*/ 0 w 958450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410111 w 825159"/>
              <a:gd name="connsiteY5" fmla="*/ 539082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0 h 817050"/>
              <a:gd name="connsiteX1" fmla="*/ 820806 w 825159"/>
              <a:gd name="connsiteY1" fmla="*/ 573591 h 817050"/>
              <a:gd name="connsiteX2" fmla="*/ 678497 w 825159"/>
              <a:gd name="connsiteY2" fmla="*/ 429105 h 817050"/>
              <a:gd name="connsiteX3" fmla="*/ 284619 w 825159"/>
              <a:gd name="connsiteY3" fmla="*/ 817050 h 817050"/>
              <a:gd name="connsiteX4" fmla="*/ 0 w 825159"/>
              <a:gd name="connsiteY4" fmla="*/ 528078 h 817050"/>
              <a:gd name="connsiteX5" fmla="*/ 393879 w 825159"/>
              <a:gd name="connsiteY5" fmla="*/ 140133 h 817050"/>
              <a:gd name="connsiteX6" fmla="*/ 410111 w 825159"/>
              <a:gd name="connsiteY6" fmla="*/ 741883 h 817050"/>
              <a:gd name="connsiteX7" fmla="*/ 4509 w 825159"/>
              <a:gd name="connsiteY7" fmla="*/ 336282 h 817050"/>
              <a:gd name="connsiteX0" fmla="*/ 825159 w 825159"/>
              <a:gd name="connsiteY0" fmla="*/ 4353 h 821403"/>
              <a:gd name="connsiteX1" fmla="*/ 820806 w 825159"/>
              <a:gd name="connsiteY1" fmla="*/ 577944 h 821403"/>
              <a:gd name="connsiteX2" fmla="*/ 678497 w 825159"/>
              <a:gd name="connsiteY2" fmla="*/ 433458 h 821403"/>
              <a:gd name="connsiteX3" fmla="*/ 284619 w 825159"/>
              <a:gd name="connsiteY3" fmla="*/ 821403 h 821403"/>
              <a:gd name="connsiteX4" fmla="*/ 0 w 825159"/>
              <a:gd name="connsiteY4" fmla="*/ 532431 h 821403"/>
              <a:gd name="connsiteX5" fmla="*/ 393879 w 825159"/>
              <a:gd name="connsiteY5" fmla="*/ 144486 h 821403"/>
              <a:gd name="connsiteX6" fmla="*/ 251569 w 825159"/>
              <a:gd name="connsiteY6" fmla="*/ 0 h 821403"/>
              <a:gd name="connsiteX7" fmla="*/ 4509 w 825159"/>
              <a:gd name="connsiteY7" fmla="*/ 340635 h 821403"/>
              <a:gd name="connsiteX0" fmla="*/ 825159 w 825160"/>
              <a:gd name="connsiteY0" fmla="*/ 4353 h 821403"/>
              <a:gd name="connsiteX1" fmla="*/ 820806 w 825160"/>
              <a:gd name="connsiteY1" fmla="*/ 577944 h 821403"/>
              <a:gd name="connsiteX2" fmla="*/ 678497 w 825160"/>
              <a:gd name="connsiteY2" fmla="*/ 433458 h 821403"/>
              <a:gd name="connsiteX3" fmla="*/ 284619 w 825160"/>
              <a:gd name="connsiteY3" fmla="*/ 821403 h 821403"/>
              <a:gd name="connsiteX4" fmla="*/ 0 w 825160"/>
              <a:gd name="connsiteY4" fmla="*/ 532431 h 821403"/>
              <a:gd name="connsiteX5" fmla="*/ 393879 w 825160"/>
              <a:gd name="connsiteY5" fmla="*/ 144486 h 821403"/>
              <a:gd name="connsiteX6" fmla="*/ 251569 w 825160"/>
              <a:gd name="connsiteY6" fmla="*/ 0 h 821403"/>
              <a:gd name="connsiteX7" fmla="*/ 825160 w 825160"/>
              <a:gd name="connsiteY7" fmla="*/ 4353 h 82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60" h="821403">
                <a:moveTo>
                  <a:pt x="825159" y="4353"/>
                </a:moveTo>
                <a:lnTo>
                  <a:pt x="820806" y="577944"/>
                </a:lnTo>
                <a:lnTo>
                  <a:pt x="678497" y="433458"/>
                </a:lnTo>
                <a:lnTo>
                  <a:pt x="284619" y="821403"/>
                </a:lnTo>
                <a:lnTo>
                  <a:pt x="0" y="532431"/>
                </a:lnTo>
                <a:lnTo>
                  <a:pt x="393879" y="144486"/>
                </a:lnTo>
                <a:lnTo>
                  <a:pt x="251569" y="0"/>
                </a:lnTo>
                <a:lnTo>
                  <a:pt x="825160" y="435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Left Arrow 87"/>
          <p:cNvSpPr/>
          <p:nvPr/>
        </p:nvSpPr>
        <p:spPr>
          <a:xfrm>
            <a:off x="6074440" y="2608172"/>
            <a:ext cx="749402" cy="618870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7837723 w 8796173"/>
              <a:gd name="connsiteY0" fmla="*/ 2818296 h 3223897"/>
              <a:gd name="connsiteX1" fmla="*/ 0 w 8796173"/>
              <a:gd name="connsiteY1" fmla="*/ 0 h 3223897"/>
              <a:gd name="connsiteX2" fmla="*/ 8243325 w 8796173"/>
              <a:gd name="connsiteY2" fmla="*/ 2412694 h 3223897"/>
              <a:gd name="connsiteX3" fmla="*/ 8243325 w 8796173"/>
              <a:gd name="connsiteY3" fmla="*/ 2615495 h 3223897"/>
              <a:gd name="connsiteX4" fmla="*/ 8796173 w 8796173"/>
              <a:gd name="connsiteY4" fmla="*/ 2615495 h 3223897"/>
              <a:gd name="connsiteX5" fmla="*/ 8796173 w 8796173"/>
              <a:gd name="connsiteY5" fmla="*/ 3021096 h 3223897"/>
              <a:gd name="connsiteX6" fmla="*/ 8243325 w 8796173"/>
              <a:gd name="connsiteY6" fmla="*/ 3021096 h 3223897"/>
              <a:gd name="connsiteX7" fmla="*/ 8243325 w 8796173"/>
              <a:gd name="connsiteY7" fmla="*/ 3223897 h 3223897"/>
              <a:gd name="connsiteX8" fmla="*/ 7837723 w 8796173"/>
              <a:gd name="connsiteY8" fmla="*/ 2818296 h 3223897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747027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405602 w 958450"/>
              <a:gd name="connsiteY2" fmla="*/ 0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5507 w 958450"/>
              <a:gd name="connsiteY0" fmla="*/ 544226 h 608402"/>
              <a:gd name="connsiteX1" fmla="*/ 241916 w 958450"/>
              <a:gd name="connsiteY1" fmla="*/ 539873 h 608402"/>
              <a:gd name="connsiteX2" fmla="*/ 386402 w 958450"/>
              <a:gd name="connsiteY2" fmla="*/ 397563 h 608402"/>
              <a:gd name="connsiteX3" fmla="*/ 958450 w 958450"/>
              <a:gd name="connsiteY3" fmla="*/ 0 h 608402"/>
              <a:gd name="connsiteX4" fmla="*/ 958450 w 958450"/>
              <a:gd name="connsiteY4" fmla="*/ 405601 h 608402"/>
              <a:gd name="connsiteX5" fmla="*/ 405602 w 958450"/>
              <a:gd name="connsiteY5" fmla="*/ 405601 h 608402"/>
              <a:gd name="connsiteX6" fmla="*/ 405602 w 958450"/>
              <a:gd name="connsiteY6" fmla="*/ 608402 h 608402"/>
              <a:gd name="connsiteX7" fmla="*/ 0 w 958450"/>
              <a:gd name="connsiteY7" fmla="*/ 202801 h 608402"/>
              <a:gd name="connsiteX0" fmla="*/ 817050 w 959993"/>
              <a:gd name="connsiteY0" fmla="*/ 540541 h 604717"/>
              <a:gd name="connsiteX1" fmla="*/ 243459 w 959993"/>
              <a:gd name="connsiteY1" fmla="*/ 536188 h 604717"/>
              <a:gd name="connsiteX2" fmla="*/ 387945 w 959993"/>
              <a:gd name="connsiteY2" fmla="*/ 393878 h 604717"/>
              <a:gd name="connsiteX3" fmla="*/ 0 w 959993"/>
              <a:gd name="connsiteY3" fmla="*/ 0 h 604717"/>
              <a:gd name="connsiteX4" fmla="*/ 959993 w 959993"/>
              <a:gd name="connsiteY4" fmla="*/ 401916 h 604717"/>
              <a:gd name="connsiteX5" fmla="*/ 407145 w 959993"/>
              <a:gd name="connsiteY5" fmla="*/ 401916 h 604717"/>
              <a:gd name="connsiteX6" fmla="*/ 407145 w 959993"/>
              <a:gd name="connsiteY6" fmla="*/ 604717 h 604717"/>
              <a:gd name="connsiteX7" fmla="*/ 1543 w 959993"/>
              <a:gd name="connsiteY7" fmla="*/ 199116 h 604717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407145 w 817050"/>
              <a:gd name="connsiteY5" fmla="*/ 686535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17050"/>
              <a:gd name="connsiteY0" fmla="*/ 825160 h 889336"/>
              <a:gd name="connsiteX1" fmla="*/ 243459 w 817050"/>
              <a:gd name="connsiteY1" fmla="*/ 820807 h 889336"/>
              <a:gd name="connsiteX2" fmla="*/ 387945 w 817050"/>
              <a:gd name="connsiteY2" fmla="*/ 678497 h 889336"/>
              <a:gd name="connsiteX3" fmla="*/ 0 w 817050"/>
              <a:gd name="connsiteY3" fmla="*/ 284619 h 889336"/>
              <a:gd name="connsiteX4" fmla="*/ 288972 w 817050"/>
              <a:gd name="connsiteY4" fmla="*/ 0 h 889336"/>
              <a:gd name="connsiteX5" fmla="*/ 676917 w 817050"/>
              <a:gd name="connsiteY5" fmla="*/ 393878 h 889336"/>
              <a:gd name="connsiteX6" fmla="*/ 407145 w 817050"/>
              <a:gd name="connsiteY6" fmla="*/ 889336 h 889336"/>
              <a:gd name="connsiteX7" fmla="*/ 1543 w 817050"/>
              <a:gd name="connsiteY7" fmla="*/ 483735 h 889336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1543 w 821403"/>
              <a:gd name="connsiteY7" fmla="*/ 483735 h 825160"/>
              <a:gd name="connsiteX0" fmla="*/ 817050 w 821403"/>
              <a:gd name="connsiteY0" fmla="*/ 825160 h 825160"/>
              <a:gd name="connsiteX1" fmla="*/ 243459 w 821403"/>
              <a:gd name="connsiteY1" fmla="*/ 820807 h 825160"/>
              <a:gd name="connsiteX2" fmla="*/ 387945 w 821403"/>
              <a:gd name="connsiteY2" fmla="*/ 678497 h 825160"/>
              <a:gd name="connsiteX3" fmla="*/ 0 w 821403"/>
              <a:gd name="connsiteY3" fmla="*/ 284619 h 825160"/>
              <a:gd name="connsiteX4" fmla="*/ 288972 w 821403"/>
              <a:gd name="connsiteY4" fmla="*/ 0 h 825160"/>
              <a:gd name="connsiteX5" fmla="*/ 676917 w 821403"/>
              <a:gd name="connsiteY5" fmla="*/ 393878 h 825160"/>
              <a:gd name="connsiteX6" fmla="*/ 821403 w 821403"/>
              <a:gd name="connsiteY6" fmla="*/ 251568 h 825160"/>
              <a:gd name="connsiteX7" fmla="*/ 817051 w 821403"/>
              <a:gd name="connsiteY7" fmla="*/ 825159 h 8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03" h="825160">
                <a:moveTo>
                  <a:pt x="817050" y="825160"/>
                </a:moveTo>
                <a:lnTo>
                  <a:pt x="243459" y="820807"/>
                </a:lnTo>
                <a:lnTo>
                  <a:pt x="387945" y="678497"/>
                </a:lnTo>
                <a:lnTo>
                  <a:pt x="0" y="284619"/>
                </a:lnTo>
                <a:lnTo>
                  <a:pt x="288972" y="0"/>
                </a:lnTo>
                <a:lnTo>
                  <a:pt x="676917" y="393878"/>
                </a:lnTo>
                <a:lnTo>
                  <a:pt x="821403" y="251568"/>
                </a:lnTo>
                <a:lnTo>
                  <a:pt x="817051" y="82515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Left Arrow 88"/>
          <p:cNvSpPr/>
          <p:nvPr/>
        </p:nvSpPr>
        <p:spPr>
          <a:xfrm>
            <a:off x="5093077" y="2602159"/>
            <a:ext cx="752219" cy="616052"/>
          </a:xfrm>
          <a:custGeom>
            <a:avLst/>
            <a:gdLst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6389895 w 7348345"/>
              <a:gd name="connsiteY0" fmla="*/ 2807314 h 3212915"/>
              <a:gd name="connsiteX1" fmla="*/ 0 w 7348345"/>
              <a:gd name="connsiteY1" fmla="*/ 0 h 3212915"/>
              <a:gd name="connsiteX2" fmla="*/ 6795497 w 7348345"/>
              <a:gd name="connsiteY2" fmla="*/ 2401712 h 3212915"/>
              <a:gd name="connsiteX3" fmla="*/ 6795497 w 7348345"/>
              <a:gd name="connsiteY3" fmla="*/ 2604513 h 3212915"/>
              <a:gd name="connsiteX4" fmla="*/ 7348345 w 7348345"/>
              <a:gd name="connsiteY4" fmla="*/ 2604513 h 3212915"/>
              <a:gd name="connsiteX5" fmla="*/ 7348345 w 7348345"/>
              <a:gd name="connsiteY5" fmla="*/ 3010114 h 3212915"/>
              <a:gd name="connsiteX6" fmla="*/ 6795497 w 7348345"/>
              <a:gd name="connsiteY6" fmla="*/ 3010114 h 3212915"/>
              <a:gd name="connsiteX7" fmla="*/ 6795497 w 7348345"/>
              <a:gd name="connsiteY7" fmla="*/ 3212915 h 3212915"/>
              <a:gd name="connsiteX8" fmla="*/ 6389895 w 7348345"/>
              <a:gd name="connsiteY8" fmla="*/ 2807314 h 3212915"/>
              <a:gd name="connsiteX0" fmla="*/ 0 w 958450"/>
              <a:gd name="connsiteY0" fmla="*/ 405602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741884 h 811203"/>
              <a:gd name="connsiteX1" fmla="*/ 405602 w 958450"/>
              <a:gd name="connsiteY1" fmla="*/ 0 h 811203"/>
              <a:gd name="connsiteX2" fmla="*/ 405602 w 958450"/>
              <a:gd name="connsiteY2" fmla="*/ 202801 h 811203"/>
              <a:gd name="connsiteX3" fmla="*/ 958450 w 958450"/>
              <a:gd name="connsiteY3" fmla="*/ 202801 h 811203"/>
              <a:gd name="connsiteX4" fmla="*/ 958450 w 958450"/>
              <a:gd name="connsiteY4" fmla="*/ 608402 h 811203"/>
              <a:gd name="connsiteX5" fmla="*/ 405602 w 958450"/>
              <a:gd name="connsiteY5" fmla="*/ 608402 h 811203"/>
              <a:gd name="connsiteX6" fmla="*/ 405602 w 958450"/>
              <a:gd name="connsiteY6" fmla="*/ 811203 h 811203"/>
              <a:gd name="connsiteX7" fmla="*/ 0 w 958450"/>
              <a:gd name="connsiteY7" fmla="*/ 405602 h 811203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405602 w 958450"/>
              <a:gd name="connsiteY2" fmla="*/ 34508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573591 h 642910"/>
              <a:gd name="connsiteX1" fmla="*/ 142153 w 958450"/>
              <a:gd name="connsiteY1" fmla="*/ 0 h 642910"/>
              <a:gd name="connsiteX2" fmla="*/ 284462 w 958450"/>
              <a:gd name="connsiteY2" fmla="*/ 144485 h 642910"/>
              <a:gd name="connsiteX3" fmla="*/ 958450 w 958450"/>
              <a:gd name="connsiteY3" fmla="*/ 34508 h 642910"/>
              <a:gd name="connsiteX4" fmla="*/ 958450 w 958450"/>
              <a:gd name="connsiteY4" fmla="*/ 440109 h 642910"/>
              <a:gd name="connsiteX5" fmla="*/ 405602 w 958450"/>
              <a:gd name="connsiteY5" fmla="*/ 440109 h 642910"/>
              <a:gd name="connsiteX6" fmla="*/ 405602 w 958450"/>
              <a:gd name="connsiteY6" fmla="*/ 642910 h 642910"/>
              <a:gd name="connsiteX7" fmla="*/ 0 w 958450"/>
              <a:gd name="connsiteY7" fmla="*/ 237309 h 642910"/>
              <a:gd name="connsiteX0" fmla="*/ 137800 w 958450"/>
              <a:gd name="connsiteY0" fmla="*/ 817051 h 886370"/>
              <a:gd name="connsiteX1" fmla="*/ 142153 w 958450"/>
              <a:gd name="connsiteY1" fmla="*/ 243460 h 886370"/>
              <a:gd name="connsiteX2" fmla="*/ 284462 w 958450"/>
              <a:gd name="connsiteY2" fmla="*/ 387945 h 886370"/>
              <a:gd name="connsiteX3" fmla="*/ 678340 w 958450"/>
              <a:gd name="connsiteY3" fmla="*/ 0 h 886370"/>
              <a:gd name="connsiteX4" fmla="*/ 958450 w 958450"/>
              <a:gd name="connsiteY4" fmla="*/ 683569 h 886370"/>
              <a:gd name="connsiteX5" fmla="*/ 405602 w 958450"/>
              <a:gd name="connsiteY5" fmla="*/ 683569 h 886370"/>
              <a:gd name="connsiteX6" fmla="*/ 405602 w 958450"/>
              <a:gd name="connsiteY6" fmla="*/ 886370 h 886370"/>
              <a:gd name="connsiteX7" fmla="*/ 0 w 958450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405602 w 962959"/>
              <a:gd name="connsiteY5" fmla="*/ 683569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86370"/>
              <a:gd name="connsiteX1" fmla="*/ 142153 w 962959"/>
              <a:gd name="connsiteY1" fmla="*/ 243460 h 886370"/>
              <a:gd name="connsiteX2" fmla="*/ 284462 w 962959"/>
              <a:gd name="connsiteY2" fmla="*/ 387945 h 886370"/>
              <a:gd name="connsiteX3" fmla="*/ 678340 w 962959"/>
              <a:gd name="connsiteY3" fmla="*/ 0 h 886370"/>
              <a:gd name="connsiteX4" fmla="*/ 962959 w 962959"/>
              <a:gd name="connsiteY4" fmla="*/ 288971 h 886370"/>
              <a:gd name="connsiteX5" fmla="*/ 569081 w 962959"/>
              <a:gd name="connsiteY5" fmla="*/ 676916 h 886370"/>
              <a:gd name="connsiteX6" fmla="*/ 405602 w 962959"/>
              <a:gd name="connsiteY6" fmla="*/ 886370 h 886370"/>
              <a:gd name="connsiteX7" fmla="*/ 0 w 962959"/>
              <a:gd name="connsiteY7" fmla="*/ 480769 h 886370"/>
              <a:gd name="connsiteX0" fmla="*/ 137800 w 962959"/>
              <a:gd name="connsiteY0" fmla="*/ 817051 h 821402"/>
              <a:gd name="connsiteX1" fmla="*/ 142153 w 962959"/>
              <a:gd name="connsiteY1" fmla="*/ 243460 h 821402"/>
              <a:gd name="connsiteX2" fmla="*/ 284462 w 962959"/>
              <a:gd name="connsiteY2" fmla="*/ 387945 h 821402"/>
              <a:gd name="connsiteX3" fmla="*/ 678340 w 962959"/>
              <a:gd name="connsiteY3" fmla="*/ 0 h 821402"/>
              <a:gd name="connsiteX4" fmla="*/ 962959 w 962959"/>
              <a:gd name="connsiteY4" fmla="*/ 288971 h 821402"/>
              <a:gd name="connsiteX5" fmla="*/ 569081 w 962959"/>
              <a:gd name="connsiteY5" fmla="*/ 676916 h 821402"/>
              <a:gd name="connsiteX6" fmla="*/ 711391 w 962959"/>
              <a:gd name="connsiteY6" fmla="*/ 821402 h 821402"/>
              <a:gd name="connsiteX7" fmla="*/ 0 w 962959"/>
              <a:gd name="connsiteY7" fmla="*/ 480769 h 821402"/>
              <a:gd name="connsiteX0" fmla="*/ 0 w 825159"/>
              <a:gd name="connsiteY0" fmla="*/ 817051 h 821402"/>
              <a:gd name="connsiteX1" fmla="*/ 4353 w 825159"/>
              <a:gd name="connsiteY1" fmla="*/ 243460 h 821402"/>
              <a:gd name="connsiteX2" fmla="*/ 146662 w 825159"/>
              <a:gd name="connsiteY2" fmla="*/ 387945 h 821402"/>
              <a:gd name="connsiteX3" fmla="*/ 540540 w 825159"/>
              <a:gd name="connsiteY3" fmla="*/ 0 h 821402"/>
              <a:gd name="connsiteX4" fmla="*/ 825159 w 825159"/>
              <a:gd name="connsiteY4" fmla="*/ 288971 h 821402"/>
              <a:gd name="connsiteX5" fmla="*/ 431281 w 825159"/>
              <a:gd name="connsiteY5" fmla="*/ 676916 h 821402"/>
              <a:gd name="connsiteX6" fmla="*/ 573591 w 825159"/>
              <a:gd name="connsiteY6" fmla="*/ 821402 h 821402"/>
              <a:gd name="connsiteX7" fmla="*/ 0 w 825159"/>
              <a:gd name="connsiteY7" fmla="*/ 817050 h 8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159" h="821402">
                <a:moveTo>
                  <a:pt x="0" y="817051"/>
                </a:moveTo>
                <a:lnTo>
                  <a:pt x="4353" y="243460"/>
                </a:lnTo>
                <a:lnTo>
                  <a:pt x="146662" y="387945"/>
                </a:lnTo>
                <a:lnTo>
                  <a:pt x="540540" y="0"/>
                </a:lnTo>
                <a:lnTo>
                  <a:pt x="825159" y="288971"/>
                </a:lnTo>
                <a:lnTo>
                  <a:pt x="431281" y="676916"/>
                </a:lnTo>
                <a:lnTo>
                  <a:pt x="573591" y="821402"/>
                </a:lnTo>
                <a:lnTo>
                  <a:pt x="0" y="81705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/>
          <p:cNvSpPr>
            <a:spLocks/>
          </p:cNvSpPr>
          <p:nvPr/>
        </p:nvSpPr>
        <p:spPr>
          <a:xfrm rot="2700000">
            <a:off x="5594840" y="4319333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Left Arrow 90"/>
          <p:cNvSpPr/>
          <p:nvPr/>
        </p:nvSpPr>
        <p:spPr>
          <a:xfrm rot="2726086">
            <a:off x="4926041" y="3763471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Left Arrow 91"/>
          <p:cNvSpPr/>
          <p:nvPr/>
        </p:nvSpPr>
        <p:spPr>
          <a:xfrm rot="8126086">
            <a:off x="6106206" y="3772426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Left Arrow 92"/>
          <p:cNvSpPr/>
          <p:nvPr/>
        </p:nvSpPr>
        <p:spPr>
          <a:xfrm rot="13526086">
            <a:off x="6097249" y="4952590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Left Arrow 93"/>
          <p:cNvSpPr/>
          <p:nvPr/>
        </p:nvSpPr>
        <p:spPr>
          <a:xfrm rot="18926086">
            <a:off x="4917088" y="4943638"/>
            <a:ext cx="852188" cy="60840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"/>
          <p:cNvSpPr txBox="1"/>
          <p:nvPr/>
        </p:nvSpPr>
        <p:spPr>
          <a:xfrm>
            <a:off x="1956917" y="5906869"/>
            <a:ext cx="46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visual and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2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5"/>
          <p:cNvCxnSpPr>
            <a:cxnSpLocks noChangeAspect="1"/>
          </p:cNvCxnSpPr>
          <p:nvPr/>
        </p:nvCxnSpPr>
        <p:spPr>
          <a:xfrm rot="20400000">
            <a:off x="3633278" y="3788007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 noChangeAspect="1"/>
          </p:cNvCxnSpPr>
          <p:nvPr/>
        </p:nvCxnSpPr>
        <p:spPr>
          <a:xfrm rot="1200000" flipV="1">
            <a:off x="3624349" y="2615133"/>
            <a:ext cx="1054643" cy="874225"/>
          </a:xfrm>
          <a:prstGeom prst="straightConnector1">
            <a:avLst/>
          </a:prstGeom>
          <a:ln w="63500">
            <a:solidFill>
              <a:srgbClr val="C64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78" y="4508585"/>
            <a:ext cx="1203731" cy="1535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49" y="2639626"/>
            <a:ext cx="1196587" cy="153592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19980000">
            <a:off x="2383653" y="2449559"/>
            <a:ext cx="1383847" cy="14328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Parallelogram 76"/>
          <p:cNvSpPr/>
          <p:nvPr/>
        </p:nvSpPr>
        <p:spPr>
          <a:xfrm rot="19980000">
            <a:off x="1131382" y="3084341"/>
            <a:ext cx="1383847" cy="14328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Parallelogram 116"/>
          <p:cNvSpPr/>
          <p:nvPr/>
        </p:nvSpPr>
        <p:spPr>
          <a:xfrm rot="20043399">
            <a:off x="1756670" y="2587795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Parallelogram 121"/>
          <p:cNvSpPr/>
          <p:nvPr/>
        </p:nvSpPr>
        <p:spPr>
          <a:xfrm>
            <a:off x="6432479" y="1406409"/>
            <a:ext cx="582524" cy="1333417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8042423 w 9887552"/>
              <a:gd name="connsiteY0" fmla="*/ 2576377 h 2576377"/>
              <a:gd name="connsiteX1" fmla="*/ 0 w 9887552"/>
              <a:gd name="connsiteY1" fmla="*/ 0 h 2576377"/>
              <a:gd name="connsiteX2" fmla="*/ 9017205 w 9887552"/>
              <a:gd name="connsiteY2" fmla="*/ 665934 h 2576377"/>
              <a:gd name="connsiteX3" fmla="*/ 9887552 w 9887552"/>
              <a:gd name="connsiteY3" fmla="*/ 665934 h 2576377"/>
              <a:gd name="connsiteX4" fmla="*/ 8912770 w 9887552"/>
              <a:gd name="connsiteY4" fmla="*/ 2576377 h 2576377"/>
              <a:gd name="connsiteX5" fmla="*/ 8042423 w 9887552"/>
              <a:gd name="connsiteY5" fmla="*/ 2576377 h 2576377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Parallelogram 122"/>
          <p:cNvSpPr/>
          <p:nvPr/>
        </p:nvSpPr>
        <p:spPr>
          <a:xfrm>
            <a:off x="5180208" y="2041191"/>
            <a:ext cx="582524" cy="1333417"/>
          </a:xfrm>
          <a:custGeom>
            <a:avLst/>
            <a:gdLst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6372728 w 8217857"/>
              <a:gd name="connsiteY0" fmla="*/ 3422753 h 3422753"/>
              <a:gd name="connsiteX1" fmla="*/ 0 w 8217857"/>
              <a:gd name="connsiteY1" fmla="*/ 0 h 3422753"/>
              <a:gd name="connsiteX2" fmla="*/ 7347510 w 8217857"/>
              <a:gd name="connsiteY2" fmla="*/ 1512310 h 3422753"/>
              <a:gd name="connsiteX3" fmla="*/ 8217857 w 8217857"/>
              <a:gd name="connsiteY3" fmla="*/ 1512310 h 3422753"/>
              <a:gd name="connsiteX4" fmla="*/ 7243075 w 8217857"/>
              <a:gd name="connsiteY4" fmla="*/ 3422753 h 3422753"/>
              <a:gd name="connsiteX5" fmla="*/ 6372728 w 8217857"/>
              <a:gd name="connsiteY5" fmla="*/ 3422753 h 3422753"/>
              <a:gd name="connsiteX0" fmla="*/ 0 w 1845129"/>
              <a:gd name="connsiteY0" fmla="*/ 1910443 h 1910443"/>
              <a:gd name="connsiteX1" fmla="*/ 974782 w 1845129"/>
              <a:gd name="connsiteY1" fmla="*/ 0 h 1910443"/>
              <a:gd name="connsiteX2" fmla="*/ 1845129 w 1845129"/>
              <a:gd name="connsiteY2" fmla="*/ 0 h 1910443"/>
              <a:gd name="connsiteX3" fmla="*/ 870347 w 1845129"/>
              <a:gd name="connsiteY3" fmla="*/ 1910443 h 1910443"/>
              <a:gd name="connsiteX4" fmla="*/ 0 w 1845129"/>
              <a:gd name="connsiteY4" fmla="*/ 1910443 h 1910443"/>
              <a:gd name="connsiteX0" fmla="*/ 534215 w 1845129"/>
              <a:gd name="connsiteY0" fmla="*/ 2225166 h 2225166"/>
              <a:gd name="connsiteX1" fmla="*/ 974782 w 1845129"/>
              <a:gd name="connsiteY1" fmla="*/ 0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845129"/>
              <a:gd name="connsiteY0" fmla="*/ 2225166 h 2225166"/>
              <a:gd name="connsiteX1" fmla="*/ 535429 w 1845129"/>
              <a:gd name="connsiteY1" fmla="*/ 80406 h 2225166"/>
              <a:gd name="connsiteX2" fmla="*/ 1845129 w 1845129"/>
              <a:gd name="connsiteY2" fmla="*/ 0 h 2225166"/>
              <a:gd name="connsiteX3" fmla="*/ 870347 w 1845129"/>
              <a:gd name="connsiteY3" fmla="*/ 1910443 h 2225166"/>
              <a:gd name="connsiteX4" fmla="*/ 0 w 1845129"/>
              <a:gd name="connsiteY4" fmla="*/ 1910443 h 2225166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870347 w 1310914"/>
              <a:gd name="connsiteY3" fmla="*/ 2225166 h 2539889"/>
              <a:gd name="connsiteX4" fmla="*/ 0 w 1310914"/>
              <a:gd name="connsiteY4" fmla="*/ 2225166 h 2539889"/>
              <a:gd name="connsiteX0" fmla="*/ 534215 w 1310914"/>
              <a:gd name="connsiteY0" fmla="*/ 2539889 h 2539889"/>
              <a:gd name="connsiteX1" fmla="*/ 535429 w 1310914"/>
              <a:gd name="connsiteY1" fmla="*/ 395129 h 2539889"/>
              <a:gd name="connsiteX2" fmla="*/ 1310914 w 1310914"/>
              <a:gd name="connsiteY2" fmla="*/ 0 h 2539889"/>
              <a:gd name="connsiteX3" fmla="*/ 1309700 w 1310914"/>
              <a:gd name="connsiteY3" fmla="*/ 2144760 h 2539889"/>
              <a:gd name="connsiteX4" fmla="*/ 0 w 1310914"/>
              <a:gd name="connsiteY4" fmla="*/ 2225166 h 2539889"/>
              <a:gd name="connsiteX0" fmla="*/ 0 w 776699"/>
              <a:gd name="connsiteY0" fmla="*/ 2539889 h 2539889"/>
              <a:gd name="connsiteX1" fmla="*/ 1214 w 776699"/>
              <a:gd name="connsiteY1" fmla="*/ 395129 h 2539889"/>
              <a:gd name="connsiteX2" fmla="*/ 776699 w 776699"/>
              <a:gd name="connsiteY2" fmla="*/ 0 h 2539889"/>
              <a:gd name="connsiteX3" fmla="*/ 775485 w 776699"/>
              <a:gd name="connsiteY3" fmla="*/ 2144760 h 2539889"/>
              <a:gd name="connsiteX4" fmla="*/ 0 w 776699"/>
              <a:gd name="connsiteY4" fmla="*/ 2539889 h 253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699" h="2539889">
                <a:moveTo>
                  <a:pt x="0" y="2539889"/>
                </a:moveTo>
                <a:lnTo>
                  <a:pt x="1214" y="395129"/>
                </a:lnTo>
                <a:lnTo>
                  <a:pt x="776699" y="0"/>
                </a:lnTo>
                <a:lnTo>
                  <a:pt x="775485" y="2144760"/>
                </a:lnTo>
                <a:lnTo>
                  <a:pt x="0" y="2539889"/>
                </a:lnTo>
                <a:close/>
              </a:path>
            </a:pathLst>
          </a:cu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Parallelogram 123"/>
          <p:cNvSpPr/>
          <p:nvPr/>
        </p:nvSpPr>
        <p:spPr>
          <a:xfrm rot="20043399">
            <a:off x="5404834" y="1494937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Parallelogram 124"/>
          <p:cNvSpPr/>
          <p:nvPr/>
        </p:nvSpPr>
        <p:spPr>
          <a:xfrm rot="19980000">
            <a:off x="6031818" y="3966616"/>
            <a:ext cx="1383847" cy="8613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Parallelogram 125"/>
          <p:cNvSpPr/>
          <p:nvPr/>
        </p:nvSpPr>
        <p:spPr>
          <a:xfrm rot="19980000">
            <a:off x="4779547" y="4601398"/>
            <a:ext cx="1383847" cy="861332"/>
          </a:xfrm>
          <a:prstGeom prst="parallelogram">
            <a:avLst>
              <a:gd name="adj" fmla="val 52830"/>
            </a:avLst>
          </a:prstGeom>
          <a:solidFill>
            <a:srgbClr val="FFAC00"/>
          </a:solidFill>
          <a:ln>
            <a:solidFill>
              <a:srgbClr val="FF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Parallelogram 126"/>
          <p:cNvSpPr/>
          <p:nvPr/>
        </p:nvSpPr>
        <p:spPr>
          <a:xfrm rot="20043399">
            <a:off x="5404835" y="3819102"/>
            <a:ext cx="1383847" cy="1832177"/>
          </a:xfrm>
          <a:prstGeom prst="parallelogram">
            <a:avLst>
              <a:gd name="adj" fmla="val 66204"/>
            </a:avLst>
          </a:prstGeom>
          <a:solidFill>
            <a:srgbClr val="FF2C00"/>
          </a:solidFill>
          <a:ln>
            <a:solidFill>
              <a:srgbClr val="FF2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3"/>
          <p:cNvSpPr txBox="1"/>
          <p:nvPr/>
        </p:nvSpPr>
        <p:spPr>
          <a:xfrm>
            <a:off x="1956917" y="5906869"/>
            <a:ext cx="46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resizing with visual and actual height and width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87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12126" y="496119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1995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7644" y="496119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2005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4537" y="496119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361084" y="1600200"/>
            <a:ext cx="557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‘resize proportionally’ to area</a:t>
            </a:r>
            <a:endParaRPr lang="en-SG" dirty="0"/>
          </a:p>
        </p:txBody>
      </p:sp>
      <p:sp>
        <p:nvSpPr>
          <p:cNvPr id="2" name="Flowchart: Connector 1"/>
          <p:cNvSpPr/>
          <p:nvPr/>
        </p:nvSpPr>
        <p:spPr>
          <a:xfrm>
            <a:off x="1398979" y="4112275"/>
            <a:ext cx="734621" cy="73462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1980</a:t>
            </a:r>
            <a:endParaRPr lang="en-SG" sz="1200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2337789" y="3793785"/>
            <a:ext cx="1053111" cy="105311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2870</a:t>
            </a:r>
            <a:endParaRPr lang="en-SG" sz="1200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3581400" y="3387221"/>
            <a:ext cx="1459675" cy="1459675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3911</a:t>
            </a:r>
            <a:endParaRPr lang="en-SG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5486400" y="2895600"/>
            <a:ext cx="838200" cy="1925062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5181600" y="4846896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Giraffe population over the years</a:t>
            </a:r>
            <a:endParaRPr lang="en-SG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csdcr\AppData\Local\Microsoft\Windows\Temporary Internet Files\Content.IE5\63QLKUF0\20130802_SiberianHusky_009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r="34225" b="1155"/>
          <a:stretch/>
        </p:blipFill>
        <p:spPr bwMode="auto">
          <a:xfrm>
            <a:off x="1447800" y="5257800"/>
            <a:ext cx="1872065" cy="101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dcsdcr\AppData\Local\Microsoft\Windows\Temporary Internet Files\Content.IE5\63QLKUF0\20130802_SiberianHusky_009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r="34225" b="1155"/>
          <a:stretch/>
        </p:blipFill>
        <p:spPr bwMode="auto">
          <a:xfrm>
            <a:off x="1461654" y="228600"/>
            <a:ext cx="1872065" cy="32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dcsdcr\AppData\Local\Microsoft\Windows\Temporary Internet Files\Content.IE5\63QLKUF0\20130802_SiberianHusky_009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r="34225" b="1155"/>
          <a:stretch/>
        </p:blipFill>
        <p:spPr bwMode="auto">
          <a:xfrm>
            <a:off x="6477000" y="5229694"/>
            <a:ext cx="583495" cy="100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/>
          <p:cNvSpPr txBox="1"/>
          <p:nvPr/>
        </p:nvSpPr>
        <p:spPr>
          <a:xfrm>
            <a:off x="2667001" y="4038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Un-squish height</a:t>
            </a:r>
            <a:endParaRPr lang="en-SG" dirty="0"/>
          </a:p>
        </p:txBody>
      </p:sp>
      <p:sp>
        <p:nvSpPr>
          <p:cNvPr id="13" name="TextBox 3"/>
          <p:cNvSpPr txBox="1"/>
          <p:nvPr/>
        </p:nvSpPr>
        <p:spPr>
          <a:xfrm>
            <a:off x="3962400" y="60480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Un-squish width</a:t>
            </a:r>
            <a:endParaRPr lang="en-SG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81401" y="5731228"/>
            <a:ext cx="2514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97686" y="3733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982481" y="2362200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B1.1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200400" y="2895600"/>
            <a:ext cx="1752600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A2.1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3465988" y="3657600"/>
            <a:ext cx="2553811" cy="533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A3.1</a:t>
            </a:r>
            <a:endParaRPr lang="en-SG" dirty="0"/>
          </a:p>
        </p:txBody>
      </p:sp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2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990135" y="1694329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990135" y="24944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990135" y="3027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90135" y="3789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43200" y="1562129"/>
            <a:ext cx="2789381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A1.1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>
            <a:spLocks/>
          </p:cNvSpPr>
          <p:nvPr/>
        </p:nvSpPr>
        <p:spPr>
          <a:xfrm>
            <a:off x="2982481" y="1562129"/>
            <a:ext cx="25501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A1.1</a:t>
            </a:r>
            <a:endParaRPr lang="en-SG" dirty="0"/>
          </a:p>
        </p:txBody>
      </p:sp>
      <p:sp>
        <p:nvSpPr>
          <p:cNvPr id="5" name="Right Arrow 4"/>
          <p:cNvSpPr>
            <a:spLocks/>
          </p:cNvSpPr>
          <p:nvPr/>
        </p:nvSpPr>
        <p:spPr>
          <a:xfrm>
            <a:off x="2982481" y="2362200"/>
            <a:ext cx="2140939" cy="533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B1.1</a:t>
            </a:r>
            <a:endParaRPr lang="en-SG" dirty="0"/>
          </a:p>
        </p:txBody>
      </p:sp>
      <p:sp>
        <p:nvSpPr>
          <p:cNvPr id="6" name="Right Arrow 5"/>
          <p:cNvSpPr>
            <a:spLocks/>
          </p:cNvSpPr>
          <p:nvPr/>
        </p:nvSpPr>
        <p:spPr>
          <a:xfrm>
            <a:off x="2982481" y="2895600"/>
            <a:ext cx="1970519" cy="5334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A2.1</a:t>
            </a:r>
            <a:endParaRPr lang="en-SG" dirty="0"/>
          </a:p>
        </p:txBody>
      </p:sp>
      <p:sp>
        <p:nvSpPr>
          <p:cNvPr id="7" name="Right Arrow 6"/>
          <p:cNvSpPr>
            <a:spLocks/>
          </p:cNvSpPr>
          <p:nvPr/>
        </p:nvSpPr>
        <p:spPr>
          <a:xfrm>
            <a:off x="2982481" y="3657600"/>
            <a:ext cx="3037318" cy="533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A3.1</a:t>
            </a:r>
            <a:endParaRPr lang="en-SG" dirty="0"/>
          </a:p>
        </p:txBody>
      </p:sp>
      <p:pic>
        <p:nvPicPr>
          <p:cNvPr id="1026" name="Picture 2" descr="C:\Users\dcsdcr\AppData\Local\Microsoft\Windows\Temporary Internet Files\Content.IE5\GG0SFF8P\tree-25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29"/>
            <a:ext cx="3047942" cy="30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990135" y="1694329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990135" y="24944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990135" y="3027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90135" y="3789800"/>
            <a:ext cx="905465" cy="268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764524" y="533400"/>
            <a:ext cx="77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applying ‘stretch/shrink to align left’ with 2</a:t>
            </a:r>
            <a:r>
              <a:rPr lang="en-US" baseline="30000" dirty="0" smtClean="0"/>
              <a:t>nd</a:t>
            </a:r>
            <a:r>
              <a:rPr lang="en-US" dirty="0" smtClean="0"/>
              <a:t> arrow as reference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3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2226628"/>
            <a:ext cx="3145635" cy="2269172"/>
            <a:chOff x="762000" y="2226628"/>
            <a:chExt cx="3145635" cy="2269172"/>
          </a:xfrm>
        </p:grpSpPr>
        <p:sp>
          <p:nvSpPr>
            <p:cNvPr id="11" name="Rectangle 10"/>
            <p:cNvSpPr>
              <a:spLocks/>
            </p:cNvSpPr>
            <p:nvPr/>
          </p:nvSpPr>
          <p:spPr>
            <a:xfrm>
              <a:off x="762000" y="2226628"/>
              <a:ext cx="3025562" cy="2269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514600"/>
              <a:ext cx="2993235" cy="159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127838" y="2226628"/>
            <a:ext cx="3177962" cy="2269172"/>
            <a:chOff x="5127838" y="2231246"/>
            <a:chExt cx="3177962" cy="2269172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5127838" y="2231246"/>
              <a:ext cx="3025562" cy="2269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565" y="2517609"/>
              <a:ext cx="2993235" cy="159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45" y="2705100"/>
            <a:ext cx="590550" cy="7239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114800" y="3657600"/>
            <a:ext cx="7620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685800" y="19050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1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66563"/>
            <a:ext cx="2007179" cy="1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4947939" y="15675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1" y="1411890"/>
            <a:ext cx="1413483" cy="10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8" y="366468"/>
            <a:ext cx="2226043" cy="21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/>
          </p:cNvSpPr>
          <p:nvPr/>
        </p:nvSpPr>
        <p:spPr>
          <a:xfrm>
            <a:off x="644749" y="5638800"/>
            <a:ext cx="7924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3" descr="C:\Users\dcsdcr\AppData\Local\Microsoft\Windows\Temporary Internet Files\Content.IE5\V9KYU8FJ\1327009734[1]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08" y="53092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4"/>
          <a:stretch/>
        </p:blipFill>
        <p:spPr bwMode="auto">
          <a:xfrm>
            <a:off x="4906888" y="53013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11" y="5301343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97" y="5309260"/>
            <a:ext cx="1300461" cy="9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749" y="4459890"/>
            <a:ext cx="776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after applying ‘equalize both’, 3</a:t>
            </a:r>
            <a:r>
              <a:rPr lang="en-US" baseline="30000" dirty="0" smtClean="0"/>
              <a:t>rd</a:t>
            </a:r>
            <a:r>
              <a:rPr lang="en-US" dirty="0" smtClean="0"/>
              <a:t> box as reference, bottom center anchor point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csdcr\AppData\Local\Microsoft\Windows\Temporary Internet Files\Content.IE5\63QLKUF0\Sea_sky_clouds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2838203" y="1143000"/>
            <a:ext cx="47933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9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csdcr\AppData\Local\Microsoft\Windows\Temporary Internet Files\Content.IE5\63QLKUF0\Sea_sky_clouds[1]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62727" b="6692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3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44749" y="304800"/>
            <a:ext cx="77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with ‘fit to slide’ applied (without maintaining aspect ratio)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29718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29718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838200" y="1677600"/>
            <a:ext cx="14478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miley Face 5"/>
          <p:cNvSpPr/>
          <p:nvPr/>
        </p:nvSpPr>
        <p:spPr>
          <a:xfrm>
            <a:off x="838200" y="4419600"/>
            <a:ext cx="1447800" cy="1447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096000" y="1673642"/>
            <a:ext cx="687600" cy="6858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752601" y="3244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height to match width</a:t>
            </a:r>
            <a:endParaRPr lang="en-S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2020500"/>
            <a:ext cx="2895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62100" y="2590800"/>
            <a:ext cx="0" cy="1676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"/>
          <p:cNvSpPr txBox="1"/>
          <p:nvPr/>
        </p:nvSpPr>
        <p:spPr>
          <a:xfrm>
            <a:off x="2971800" y="1143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width to match height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6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196</Words>
  <Application>Microsoft Office PowerPoint</Application>
  <PresentationFormat>On-screen Show (4:3)</PresentationFormat>
  <Paragraphs>57</Paragraphs>
  <Slides>18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Examples for Resize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Resize Lab</dc:title>
  <dc:creator>Damith Chatura Rajapakse</dc:creator>
  <cp:lastModifiedBy>laowu .</cp:lastModifiedBy>
  <cp:revision>25</cp:revision>
  <dcterms:created xsi:type="dcterms:W3CDTF">2006-08-16T00:00:00Z</dcterms:created>
  <dcterms:modified xsi:type="dcterms:W3CDTF">2016-05-19T15:19:23Z</dcterms:modified>
</cp:coreProperties>
</file>