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64" r:id="rId2"/>
    <p:sldId id="266" r:id="rId3"/>
    <p:sldId id="267" r:id="rId4"/>
    <p:sldId id="268" r:id="rId5"/>
    <p:sldId id="269" r:id="rId6"/>
    <p:sldId id="270" r:id="rId7"/>
    <p:sldId id="265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ckwell Extra Bold" panose="02060903040505020403" pitchFamily="18" charset="0"/>
      <p:bold r:id="rId14"/>
    </p:embeddedFont>
    <p:embeddedFont>
      <p:font typeface="Gill Sans Ultra Bold" panose="020B0A02020104020203" pitchFamily="34" charset="0"/>
      <p:regular r:id="rId15"/>
    </p:embeddedFont>
    <p:embeddedFont>
      <p:font typeface="Arial Black" panose="020B0A04020102020204" pitchFamily="34" charset="0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3247174" y="2432490"/>
              <a:ext cx="741789" cy="559065"/>
              <a:chOff x="3247174" y="2432490"/>
              <a:chExt cx="741789" cy="5590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point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87290" y="1107035"/>
            <a:ext cx="838200" cy="838200"/>
            <a:chOff x="3187290" y="1107035"/>
            <a:chExt cx="838200" cy="838200"/>
          </a:xfrm>
        </p:grpSpPr>
        <p:sp>
          <p:nvSpPr>
            <p:cNvPr id="174" name="Rectangle 173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2103771" y="1107035"/>
            <a:ext cx="838200" cy="838200"/>
            <a:chOff x="2103771" y="1107035"/>
            <a:chExt cx="838200" cy="838200"/>
          </a:xfrm>
        </p:grpSpPr>
        <p:sp>
          <p:nvSpPr>
            <p:cNvPr id="152" name="Rectangle 151"/>
            <p:cNvSpPr/>
            <p:nvPr/>
          </p:nvSpPr>
          <p:spPr>
            <a:xfrm>
              <a:off x="2150016" y="118745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276552" y="1268296"/>
              <a:ext cx="518999" cy="732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276208" y="1616319"/>
              <a:ext cx="259844" cy="641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466976" y="1394200"/>
              <a:ext cx="331440" cy="1528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276552" y="1442307"/>
              <a:ext cx="463473" cy="64353"/>
              <a:chOff x="3373710" y="2751692"/>
              <a:chExt cx="463473" cy="64353"/>
            </a:xfrm>
            <a:solidFill>
              <a:schemeClr val="bg1"/>
            </a:solidFill>
          </p:grpSpPr>
          <p:sp>
            <p:nvSpPr>
              <p:cNvPr id="161" name="Rounded Rectangle 160"/>
              <p:cNvSpPr/>
              <p:nvPr/>
            </p:nvSpPr>
            <p:spPr>
              <a:xfrm>
                <a:off x="3618068" y="2751692"/>
                <a:ext cx="21911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373710" y="2751692"/>
                <a:ext cx="15468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103771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071819" y="194523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words</a:t>
            </a:r>
            <a:endParaRPr lang="en-SG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157694" y="195747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background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Shapes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Effects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Make transparent</a:t>
            </a:r>
          </a:p>
        </p:txBody>
      </p:sp>
      <p:grpSp>
        <p:nvGrpSpPr>
          <p:cNvPr id="6" name="Group 5"/>
          <p:cNvGrpSpPr/>
          <p:nvPr/>
        </p:nvGrpSpPr>
        <p:grpSpPr>
          <a:xfrm rot="19309737">
            <a:off x="1055944" y="1716648"/>
            <a:ext cx="451729" cy="125057"/>
            <a:chOff x="4341446" y="3824908"/>
            <a:chExt cx="580645" cy="91227"/>
          </a:xfrm>
        </p:grpSpPr>
        <p:sp>
          <p:nvSpPr>
            <p:cNvPr id="5" name="Rectangle 4"/>
            <p:cNvSpPr/>
            <p:nvPr/>
          </p:nvSpPr>
          <p:spPr>
            <a:xfrm>
              <a:off x="4341446" y="3824908"/>
              <a:ext cx="387077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1683" y="3825073"/>
              <a:ext cx="150408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5-Point Star 35"/>
          <p:cNvSpPr/>
          <p:nvPr/>
        </p:nvSpPr>
        <p:spPr>
          <a:xfrm>
            <a:off x="1214564" y="1400625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497932" y="1697507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1487436" y="1427269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7" name="Rectangle 6"/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6" y="3679410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recolor remainder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20" y="3032114"/>
            <a:ext cx="420624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[TextBox 40]"/>
          <p:cNvSpPr txBox="1"/>
          <p:nvPr/>
        </p:nvSpPr>
        <p:spPr>
          <a:xfrm>
            <a:off x="6248576" y="371545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Blur remainder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2120" y="2996073"/>
            <a:ext cx="420624" cy="420624"/>
            <a:chOff x="5362120" y="2996073"/>
            <a:chExt cx="420624" cy="420624"/>
          </a:xfrm>
        </p:grpSpPr>
        <p:sp>
          <p:nvSpPr>
            <p:cNvPr id="40" name="Rectangle 39"/>
            <p:cNvSpPr/>
            <p:nvPr/>
          </p:nvSpPr>
          <p:spPr>
            <a:xfrm>
              <a:off x="5362120" y="299607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6691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8135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68366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69811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6691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68135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366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9811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425148" y="3057355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54" y="3036276"/>
            <a:ext cx="4143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Isosceles Triangle 88"/>
          <p:cNvSpPr/>
          <p:nvPr/>
        </p:nvSpPr>
        <p:spPr>
          <a:xfrm>
            <a:off x="6616917" y="3109551"/>
            <a:ext cx="303120" cy="236323"/>
          </a:xfrm>
          <a:prstGeom prst="triangl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7927222" y="3027952"/>
            <a:ext cx="420624" cy="420624"/>
            <a:chOff x="7927222" y="3027952"/>
            <a:chExt cx="420624" cy="420624"/>
          </a:xfrm>
        </p:grpSpPr>
        <p:sp>
          <p:nvSpPr>
            <p:cNvPr id="68" name="Rectangle 54"/>
            <p:cNvSpPr/>
            <p:nvPr/>
          </p:nvSpPr>
          <p:spPr>
            <a:xfrm>
              <a:off x="7927222" y="3027952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0356" y="3032114"/>
              <a:ext cx="414337" cy="414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7" name="[TextBox 40]"/>
          <p:cNvSpPr txBox="1"/>
          <p:nvPr/>
        </p:nvSpPr>
        <p:spPr>
          <a:xfrm>
            <a:off x="7617622" y="370496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Frost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7435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Agenda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Agenda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Text agenda</a:t>
            </a:r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Visual agenda 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Agenda sidebar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852524" y="674132"/>
            <a:ext cx="364724" cy="291189"/>
            <a:chOff x="2523142" y="1473476"/>
            <a:chExt cx="364724" cy="291189"/>
          </a:xfrm>
        </p:grpSpPr>
        <p:sp>
          <p:nvSpPr>
            <p:cNvPr id="49" name="Rectangle 48"/>
            <p:cNvSpPr/>
            <p:nvPr/>
          </p:nvSpPr>
          <p:spPr>
            <a:xfrm>
              <a:off x="2523142" y="1473476"/>
              <a:ext cx="225360" cy="120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00794" y="1536986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chemeClr val="accent6">
                      <a:lumMod val="75000"/>
                    </a:schemeClr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chemeClr val="accent6">
                    <a:lumMod val="75000"/>
                  </a:schemeClr>
                </a:solidFill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2575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7" t="30045" r="31679" b="38469"/>
            <a:stretch/>
          </p:blipFill>
          <p:spPr bwMode="auto">
            <a:xfrm>
              <a:off x="1157458" y="1398413"/>
              <a:ext cx="52843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remove</a:t>
            </a:r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settings</a:t>
            </a:r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Images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10" name="Freeform 9"/>
            <p:cNvSpPr/>
            <p:nvPr/>
          </p:nvSpPr>
          <p:spPr>
            <a:xfrm>
              <a:off x="1245189" y="1561617"/>
              <a:ext cx="517497" cy="429107"/>
            </a:xfrm>
            <a:custGeom>
              <a:avLst/>
              <a:gdLst>
                <a:gd name="connsiteX0" fmla="*/ 285750 w 292100"/>
                <a:gd name="connsiteY0" fmla="*/ 0 h 330200"/>
                <a:gd name="connsiteX1" fmla="*/ 177800 w 292100"/>
                <a:gd name="connsiteY1" fmla="*/ 111125 h 330200"/>
                <a:gd name="connsiteX2" fmla="*/ 0 w 292100"/>
                <a:gd name="connsiteY2" fmla="*/ 165100 h 330200"/>
                <a:gd name="connsiteX3" fmla="*/ 12700 w 292100"/>
                <a:gd name="connsiteY3" fmla="*/ 330200 h 330200"/>
                <a:gd name="connsiteX4" fmla="*/ 292100 w 292100"/>
                <a:gd name="connsiteY4" fmla="*/ 330200 h 330200"/>
                <a:gd name="connsiteX5" fmla="*/ 285750 w 292100"/>
                <a:gd name="connsiteY5" fmla="*/ 0 h 330200"/>
                <a:gd name="connsiteX0" fmla="*/ 285750 w 292100"/>
                <a:gd name="connsiteY0" fmla="*/ 6846 h 337046"/>
                <a:gd name="connsiteX1" fmla="*/ 177800 w 292100"/>
                <a:gd name="connsiteY1" fmla="*/ 117971 h 337046"/>
                <a:gd name="connsiteX2" fmla="*/ 0 w 292100"/>
                <a:gd name="connsiteY2" fmla="*/ 171946 h 337046"/>
                <a:gd name="connsiteX3" fmla="*/ 12700 w 292100"/>
                <a:gd name="connsiteY3" fmla="*/ 337046 h 337046"/>
                <a:gd name="connsiteX4" fmla="*/ 292100 w 292100"/>
                <a:gd name="connsiteY4" fmla="*/ 337046 h 337046"/>
                <a:gd name="connsiteX5" fmla="*/ 285750 w 292100"/>
                <a:gd name="connsiteY5" fmla="*/ 6846 h 337046"/>
                <a:gd name="connsiteX0" fmla="*/ 285750 w 292100"/>
                <a:gd name="connsiteY0" fmla="*/ 7451 h 337651"/>
                <a:gd name="connsiteX1" fmla="*/ 177800 w 292100"/>
                <a:gd name="connsiteY1" fmla="*/ 118576 h 337651"/>
                <a:gd name="connsiteX2" fmla="*/ 0 w 292100"/>
                <a:gd name="connsiteY2" fmla="*/ 172551 h 337651"/>
                <a:gd name="connsiteX3" fmla="*/ 12700 w 292100"/>
                <a:gd name="connsiteY3" fmla="*/ 337651 h 337651"/>
                <a:gd name="connsiteX4" fmla="*/ 292100 w 292100"/>
                <a:gd name="connsiteY4" fmla="*/ 337651 h 337651"/>
                <a:gd name="connsiteX5" fmla="*/ 285750 w 292100"/>
                <a:gd name="connsiteY5" fmla="*/ 7451 h 337651"/>
                <a:gd name="connsiteX0" fmla="*/ 307975 w 308535"/>
                <a:gd name="connsiteY0" fmla="*/ 6176 h 355426"/>
                <a:gd name="connsiteX1" fmla="*/ 177800 w 308535"/>
                <a:gd name="connsiteY1" fmla="*/ 136351 h 355426"/>
                <a:gd name="connsiteX2" fmla="*/ 0 w 308535"/>
                <a:gd name="connsiteY2" fmla="*/ 190326 h 355426"/>
                <a:gd name="connsiteX3" fmla="*/ 12700 w 308535"/>
                <a:gd name="connsiteY3" fmla="*/ 355426 h 355426"/>
                <a:gd name="connsiteX4" fmla="*/ 292100 w 308535"/>
                <a:gd name="connsiteY4" fmla="*/ 355426 h 355426"/>
                <a:gd name="connsiteX5" fmla="*/ 307975 w 308535"/>
                <a:gd name="connsiteY5" fmla="*/ 6176 h 3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535" h="355426">
                  <a:moveTo>
                    <a:pt x="307975" y="6176"/>
                  </a:moveTo>
                  <a:cubicBezTo>
                    <a:pt x="288925" y="-30336"/>
                    <a:pt x="229129" y="105659"/>
                    <a:pt x="177800" y="136351"/>
                  </a:cubicBezTo>
                  <a:cubicBezTo>
                    <a:pt x="126471" y="167043"/>
                    <a:pt x="27517" y="153814"/>
                    <a:pt x="0" y="190326"/>
                  </a:cubicBezTo>
                  <a:lnTo>
                    <a:pt x="12700" y="355426"/>
                  </a:lnTo>
                  <a:lnTo>
                    <a:pt x="292100" y="355426"/>
                  </a:lnTo>
                  <a:cubicBezTo>
                    <a:pt x="291042" y="245359"/>
                    <a:pt x="312208" y="116243"/>
                    <a:pt x="307975" y="6176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55971" y="1379813"/>
              <a:ext cx="273109" cy="273109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>
              <a:off x="1100316" y="1692275"/>
              <a:ext cx="657530" cy="301158"/>
            </a:xfrm>
            <a:custGeom>
              <a:avLst/>
              <a:gdLst>
                <a:gd name="connsiteX0" fmla="*/ 0 w 660400"/>
                <a:gd name="connsiteY0" fmla="*/ 158750 h 384175"/>
                <a:gd name="connsiteX1" fmla="*/ 206375 w 660400"/>
                <a:gd name="connsiteY1" fmla="*/ 0 h 384175"/>
                <a:gd name="connsiteX2" fmla="*/ 660400 w 660400"/>
                <a:gd name="connsiteY2" fmla="*/ 269875 h 384175"/>
                <a:gd name="connsiteX3" fmla="*/ 657225 w 660400"/>
                <a:gd name="connsiteY3" fmla="*/ 384175 h 384175"/>
                <a:gd name="connsiteX4" fmla="*/ 155575 w 660400"/>
                <a:gd name="connsiteY4" fmla="*/ 384175 h 384175"/>
                <a:gd name="connsiteX5" fmla="*/ 63500 w 660400"/>
                <a:gd name="connsiteY5" fmla="*/ 361950 h 384175"/>
                <a:gd name="connsiteX6" fmla="*/ 0 w 660400"/>
                <a:gd name="connsiteY6" fmla="*/ 288925 h 384175"/>
                <a:gd name="connsiteX7" fmla="*/ 0 w 660400"/>
                <a:gd name="connsiteY7" fmla="*/ 158750 h 384175"/>
                <a:gd name="connsiteX0" fmla="*/ 0 w 660400"/>
                <a:gd name="connsiteY0" fmla="*/ 160553 h 385978"/>
                <a:gd name="connsiteX1" fmla="*/ 206375 w 660400"/>
                <a:gd name="connsiteY1" fmla="*/ 1803 h 385978"/>
                <a:gd name="connsiteX2" fmla="*/ 660400 w 660400"/>
                <a:gd name="connsiteY2" fmla="*/ 271678 h 385978"/>
                <a:gd name="connsiteX3" fmla="*/ 657225 w 660400"/>
                <a:gd name="connsiteY3" fmla="*/ 385978 h 385978"/>
                <a:gd name="connsiteX4" fmla="*/ 155575 w 660400"/>
                <a:gd name="connsiteY4" fmla="*/ 385978 h 385978"/>
                <a:gd name="connsiteX5" fmla="*/ 63500 w 660400"/>
                <a:gd name="connsiteY5" fmla="*/ 363753 h 385978"/>
                <a:gd name="connsiteX6" fmla="*/ 0 w 660400"/>
                <a:gd name="connsiteY6" fmla="*/ 290728 h 385978"/>
                <a:gd name="connsiteX7" fmla="*/ 0 w 660400"/>
                <a:gd name="connsiteY7" fmla="*/ 160553 h 385978"/>
                <a:gd name="connsiteX0" fmla="*/ 0 w 660400"/>
                <a:gd name="connsiteY0" fmla="*/ 158961 h 384386"/>
                <a:gd name="connsiteX1" fmla="*/ 206375 w 660400"/>
                <a:gd name="connsiteY1" fmla="*/ 211 h 384386"/>
                <a:gd name="connsiteX2" fmla="*/ 660400 w 660400"/>
                <a:gd name="connsiteY2" fmla="*/ 270086 h 384386"/>
                <a:gd name="connsiteX3" fmla="*/ 657225 w 660400"/>
                <a:gd name="connsiteY3" fmla="*/ 384386 h 384386"/>
                <a:gd name="connsiteX4" fmla="*/ 155575 w 660400"/>
                <a:gd name="connsiteY4" fmla="*/ 384386 h 384386"/>
                <a:gd name="connsiteX5" fmla="*/ 63500 w 660400"/>
                <a:gd name="connsiteY5" fmla="*/ 362161 h 384386"/>
                <a:gd name="connsiteX6" fmla="*/ 0 w 660400"/>
                <a:gd name="connsiteY6" fmla="*/ 289136 h 384386"/>
                <a:gd name="connsiteX7" fmla="*/ 0 w 660400"/>
                <a:gd name="connsiteY7" fmla="*/ 158961 h 384386"/>
                <a:gd name="connsiteX0" fmla="*/ 0 w 660400"/>
                <a:gd name="connsiteY0" fmla="*/ 159089 h 384514"/>
                <a:gd name="connsiteX1" fmla="*/ 206375 w 660400"/>
                <a:gd name="connsiteY1" fmla="*/ 339 h 384514"/>
                <a:gd name="connsiteX2" fmla="*/ 660400 w 660400"/>
                <a:gd name="connsiteY2" fmla="*/ 270214 h 384514"/>
                <a:gd name="connsiteX3" fmla="*/ 657225 w 660400"/>
                <a:gd name="connsiteY3" fmla="*/ 384514 h 384514"/>
                <a:gd name="connsiteX4" fmla="*/ 155575 w 660400"/>
                <a:gd name="connsiteY4" fmla="*/ 384514 h 384514"/>
                <a:gd name="connsiteX5" fmla="*/ 63500 w 660400"/>
                <a:gd name="connsiteY5" fmla="*/ 362289 h 384514"/>
                <a:gd name="connsiteX6" fmla="*/ 0 w 660400"/>
                <a:gd name="connsiteY6" fmla="*/ 289264 h 384514"/>
                <a:gd name="connsiteX7" fmla="*/ 0 w 660400"/>
                <a:gd name="connsiteY7" fmla="*/ 159089 h 384514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0" h="384178">
                  <a:moveTo>
                    <a:pt x="0" y="158753"/>
                  </a:moveTo>
                  <a:cubicBezTo>
                    <a:pt x="34396" y="110599"/>
                    <a:pt x="132586" y="-604"/>
                    <a:pt x="206375" y="3"/>
                  </a:cubicBezTo>
                  <a:cubicBezTo>
                    <a:pt x="280164" y="610"/>
                    <a:pt x="367592" y="119003"/>
                    <a:pt x="442734" y="162395"/>
                  </a:cubicBezTo>
                  <a:cubicBezTo>
                    <a:pt x="517876" y="205787"/>
                    <a:pt x="579143" y="233973"/>
                    <a:pt x="657225" y="184153"/>
                  </a:cubicBezTo>
                  <a:cubicBezTo>
                    <a:pt x="656167" y="222253"/>
                    <a:pt x="658283" y="346078"/>
                    <a:pt x="657225" y="384178"/>
                  </a:cubicBezTo>
                  <a:lnTo>
                    <a:pt x="155575" y="384178"/>
                  </a:lnTo>
                  <a:lnTo>
                    <a:pt x="63500" y="361953"/>
                  </a:lnTo>
                  <a:lnTo>
                    <a:pt x="0" y="288928"/>
                  </a:lnTo>
                  <a:cubicBezTo>
                    <a:pt x="1058" y="243420"/>
                    <a:pt x="2117" y="197911"/>
                    <a:pt x="0" y="158753"/>
                  </a:cubicBez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 rot="13378575">
              <a:off x="1506052" y="1373065"/>
              <a:ext cx="257153" cy="116539"/>
            </a:xfrm>
            <a:prstGeom prst="flowChartExtra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Extract 8"/>
            <p:cNvSpPr/>
            <p:nvPr/>
          </p:nvSpPr>
          <p:spPr>
            <a:xfrm rot="2729248">
              <a:off x="1659710" y="1313950"/>
              <a:ext cx="142875" cy="88200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090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8239" y="5678027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8872" y="110775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8375063" y="4935223"/>
            <a:ext cx="45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hide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586095" y="2018225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6638" y="1435460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282" y="1431283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9085" y="607226"/>
            <a:ext cx="344238" cy="337671"/>
            <a:chOff x="1509085" y="607226"/>
            <a:chExt cx="344238" cy="337671"/>
          </a:xfrm>
        </p:grpSpPr>
        <p:sp>
          <p:nvSpPr>
            <p:cNvPr id="132" name="Round Single Corner Rectangle 131"/>
            <p:cNvSpPr/>
            <p:nvPr/>
          </p:nvSpPr>
          <p:spPr>
            <a:xfrm flipH="1" flipV="1">
              <a:off x="1609593" y="695334"/>
              <a:ext cx="151555" cy="150018"/>
            </a:xfrm>
            <a:prstGeom prst="round1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33" name="Round Single Corner Rectangle 132"/>
            <p:cNvSpPr/>
            <p:nvPr/>
          </p:nvSpPr>
          <p:spPr>
            <a:xfrm flipH="1" flipV="1">
              <a:off x="1509085" y="607226"/>
              <a:ext cx="344238" cy="337671"/>
            </a:xfrm>
            <a:prstGeom prst="round1Rect">
              <a:avLst>
                <a:gd name="adj" fmla="val 50000"/>
              </a:avLst>
            </a:prstGeom>
            <a:noFill/>
            <a:ln w="76200" cmpd="sng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059214" y="554898"/>
            <a:ext cx="171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PptLabs</a:t>
            </a:r>
            <a:r>
              <a:rPr lang="en-US" sz="1100" dirty="0" smtClean="0"/>
              <a:t> main context menu icon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14913" y="4295205"/>
            <a:ext cx="400209" cy="381306"/>
            <a:chOff x="8414913" y="4295205"/>
            <a:chExt cx="400209" cy="381306"/>
          </a:xfrm>
        </p:grpSpPr>
        <p:sp>
          <p:nvSpPr>
            <p:cNvPr id="121" name="Rectangle 120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no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322389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Cut to shape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3592</TotalTime>
  <Words>171</Words>
  <Application>Microsoft Office PowerPoint</Application>
  <PresentationFormat>全屏显示(4:3)</PresentationFormat>
  <Paragraphs>75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Calibri</vt:lpstr>
      <vt:lpstr>Rockwell Extra Bold</vt:lpstr>
      <vt:lpstr>Gill Sans Ultra Bold</vt:lpstr>
      <vt:lpstr>Arial Black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Lord Dawn</cp:lastModifiedBy>
  <cp:revision>119</cp:revision>
  <dcterms:created xsi:type="dcterms:W3CDTF">2006-08-16T00:00:00Z</dcterms:created>
  <dcterms:modified xsi:type="dcterms:W3CDTF">2016-05-16T07:34:50Z</dcterms:modified>
</cp:coreProperties>
</file>