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120" d="100"/>
          <a:sy n="120" d="100"/>
        </p:scale>
        <p:origin x="-2076" y="-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  <p:grpSp>
        <p:nvGrpSpPr>
          <p:cNvPr id="16" name="Group 33"/>
          <p:cNvGrpSpPr/>
          <p:nvPr/>
        </p:nvGrpSpPr>
        <p:grpSpPr>
          <a:xfrm>
            <a:off x="2796984" y="5140151"/>
            <a:ext cx="464344" cy="566737"/>
            <a:chOff x="4352925" y="3148013"/>
            <a:chExt cx="464344" cy="566737"/>
          </a:xfrm>
        </p:grpSpPr>
        <p:sp>
          <p:nvSpPr>
            <p:cNvPr id="19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925914" y="5056399"/>
            <a:ext cx="510686" cy="533808"/>
            <a:chOff x="3501835" y="5151509"/>
            <a:chExt cx="510686" cy="533808"/>
          </a:xfrm>
        </p:grpSpPr>
        <p:sp>
          <p:nvSpPr>
            <p:cNvPr id="14" name="Rectangle 13"/>
            <p:cNvSpPr/>
            <p:nvPr/>
          </p:nvSpPr>
          <p:spPr>
            <a:xfrm>
              <a:off x="3501835" y="5152108"/>
              <a:ext cx="131010" cy="182841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83965" y="5151509"/>
              <a:ext cx="131439" cy="18344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747470" y="5355899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13"/>
            <p:cNvSpPr/>
            <p:nvPr/>
          </p:nvSpPr>
          <p:spPr>
            <a:xfrm>
              <a:off x="3873580" y="5151510"/>
              <a:ext cx="138941" cy="1939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/>
            <p:cNvSpPr/>
            <p:nvPr/>
          </p:nvSpPr>
          <p:spPr>
            <a:xfrm>
              <a:off x="3681965" y="5500771"/>
              <a:ext cx="131010" cy="18258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4"/>
            <p:cNvSpPr/>
            <p:nvPr/>
          </p:nvSpPr>
          <p:spPr>
            <a:xfrm>
              <a:off x="3877545" y="5500771"/>
              <a:ext cx="131010" cy="18454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3"/>
            <p:cNvSpPr/>
            <p:nvPr/>
          </p:nvSpPr>
          <p:spPr>
            <a:xfrm>
              <a:off x="3501835" y="5502731"/>
              <a:ext cx="131010" cy="1825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26635" y="3373130"/>
            <a:ext cx="486731" cy="507988"/>
            <a:chOff x="3016088" y="3308560"/>
            <a:chExt cx="486731" cy="507988"/>
          </a:xfrm>
        </p:grpSpPr>
        <p:sp>
          <p:nvSpPr>
            <p:cNvPr id="47" name="Rectangle 46"/>
            <p:cNvSpPr/>
            <p:nvPr/>
          </p:nvSpPr>
          <p:spPr>
            <a:xfrm>
              <a:off x="3159091" y="3488531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016088" y="3328614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9174279">
              <a:off x="3413300" y="3308560"/>
              <a:ext cx="71771" cy="24820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52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146</cp:revision>
  <dcterms:created xsi:type="dcterms:W3CDTF">2006-08-16T00:00:00Z</dcterms:created>
  <dcterms:modified xsi:type="dcterms:W3CDTF">2016-05-25T03:25:56Z</dcterms:modified>
</cp:coreProperties>
</file>