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"/>
  </p:notesMasterIdLst>
  <p:sldIdLst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701" autoAdjust="0"/>
  </p:normalViewPr>
  <p:slideViewPr>
    <p:cSldViewPr>
      <p:cViewPr varScale="1">
        <p:scale>
          <a:sx n="58" d="100"/>
          <a:sy n="58" d="100"/>
        </p:scale>
        <p:origin x="-9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08-Feb-16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Rectangle"/>
          <p:cNvSpPr/>
          <p:nvPr/>
        </p:nvSpPr>
        <p:spPr>
          <a:xfrm>
            <a:off x="990600" y="876300"/>
            <a:ext cx="4343400" cy="3543300"/>
          </a:xfrm>
          <a:prstGeom prst="rect">
            <a:avLst/>
          </a:prstGeom>
          <a:solidFill>
            <a:srgbClr val="FFFF80"/>
          </a:solidFill>
          <a:ln w="63500">
            <a:solidFill>
              <a:srgbClr val="FF8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ightRectangle"/>
          <p:cNvSpPr/>
          <p:nvPr/>
        </p:nvSpPr>
        <p:spPr>
          <a:xfrm>
            <a:off x="4038600" y="1828800"/>
            <a:ext cx="4267200" cy="3594100"/>
          </a:xfrm>
          <a:prstGeom prst="rect">
            <a:avLst/>
          </a:prstGeom>
          <a:solidFill>
            <a:srgbClr val="8000FF"/>
          </a:solidFill>
          <a:ln w="63500">
            <a:solidFill>
              <a:srgbClr val="400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2" name="BottomLine"/>
          <p:cNvCxnSpPr/>
          <p:nvPr/>
        </p:nvCxnSpPr>
        <p:spPr>
          <a:xfrm flipV="1">
            <a:off x="2286000" y="2514600"/>
            <a:ext cx="4572000" cy="3314700"/>
          </a:xfrm>
          <a:prstGeom prst="line">
            <a:avLst/>
          </a:prstGeom>
          <a:ln w="190500">
            <a:solidFill>
              <a:srgbClr val="000000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"/>
          <p:cNvCxnSpPr/>
          <p:nvPr/>
        </p:nvCxnSpPr>
        <p:spPr>
          <a:xfrm flipV="1">
            <a:off x="2286000" y="628650"/>
            <a:ext cx="4572000" cy="3314700"/>
          </a:xfrm>
          <a:prstGeom prst="line">
            <a:avLst/>
          </a:prstGeom>
          <a:ln w="190500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Main feature</vt:lpstr>
      <vt:lpstr>Sub feature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75</cp:revision>
  <dcterms:created xsi:type="dcterms:W3CDTF">2014-01-22T00:01:33Z</dcterms:created>
  <dcterms:modified xsi:type="dcterms:W3CDTF">2016-02-08T15:05:39Z</dcterms:modified>
</cp:coreProperties>
</file>