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9" r:id="rId2"/>
    <p:sldId id="271" r:id="rId3"/>
    <p:sldId id="270" r:id="rId4"/>
    <p:sldId id="272" r:id="rId5"/>
    <p:sldId id="273" r:id="rId6"/>
    <p:sldId id="274" r:id="rId7"/>
    <p:sldId id="27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280" userDrawn="1">
          <p15:clr>
            <a:srgbClr val="A4A3A4"/>
          </p15:clr>
        </p15:guide>
        <p15:guide id="3" pos="29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FA66B"/>
    <a:srgbClr val="0033CC"/>
    <a:srgbClr val="339966"/>
    <a:srgbClr val="E46B09"/>
    <a:srgbClr val="0070C0"/>
    <a:srgbClr val="FF6600"/>
    <a:srgbClr val="0071C2"/>
    <a:srgbClr val="00589A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4" autoAdjust="0"/>
  </p:normalViewPr>
  <p:slideViewPr>
    <p:cSldViewPr snapToGrid="0">
      <p:cViewPr varScale="1">
        <p:scale>
          <a:sx n="74" d="100"/>
          <a:sy n="74" d="100"/>
        </p:scale>
        <p:origin x="1044" y="66"/>
      </p:cViewPr>
      <p:guideLst>
        <p:guide orient="horz" pos="2184"/>
        <p:guide pos="2280"/>
        <p:guide pos="29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8/29/2016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394669" y="7088473"/>
            <a:ext cx="838200" cy="838200"/>
            <a:chOff x="7638765" y="5649817"/>
            <a:chExt cx="838200" cy="838200"/>
          </a:xfrm>
        </p:grpSpPr>
        <p:grpSp>
          <p:nvGrpSpPr>
            <p:cNvPr id="73" name="Group 72"/>
            <p:cNvGrpSpPr>
              <a:grpSpLocks/>
            </p:cNvGrpSpPr>
            <p:nvPr/>
          </p:nvGrpSpPr>
          <p:grpSpPr>
            <a:xfrm>
              <a:off x="7638765" y="5649817"/>
              <a:ext cx="838200" cy="838200"/>
              <a:chOff x="375266" y="5397326"/>
              <a:chExt cx="838200" cy="8382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375266" y="53973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5" name="Rectangle 4"/>
              <p:cNvSpPr/>
              <p:nvPr/>
            </p:nvSpPr>
            <p:spPr>
              <a:xfrm rot="16200000">
                <a:off x="444221" y="54705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30" name="Picture 6"/>
            <p:cNvPicPr>
              <a:picLocks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329" t="20417" r="22434" b="34414"/>
            <a:stretch/>
          </p:blipFill>
          <p:spPr bwMode="auto">
            <a:xfrm>
              <a:off x="7783908" y="5758469"/>
              <a:ext cx="411139" cy="3879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1" name="Picture 7"/>
            <p:cNvPicPr>
              <a:picLocks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55" t="27411" r="18564" b="23920"/>
            <a:stretch/>
          </p:blipFill>
          <p:spPr bwMode="auto">
            <a:xfrm>
              <a:off x="7907913" y="5989855"/>
              <a:ext cx="450723" cy="406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" name="TextBox 3"/>
          <p:cNvSpPr txBox="1"/>
          <p:nvPr/>
        </p:nvSpPr>
        <p:spPr>
          <a:xfrm>
            <a:off x="3243463" y="706170"/>
            <a:ext cx="26570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Ribbon Icon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152900" y="2848729"/>
            <a:ext cx="838200" cy="856097"/>
            <a:chOff x="2640875" y="3228975"/>
            <a:chExt cx="838200" cy="856097"/>
          </a:xfrm>
        </p:grpSpPr>
        <p:grpSp>
          <p:nvGrpSpPr>
            <p:cNvPr id="17" name="Group 16"/>
            <p:cNvGrpSpPr>
              <a:grpSpLocks/>
            </p:cNvGrpSpPr>
            <p:nvPr/>
          </p:nvGrpSpPr>
          <p:grpSpPr>
            <a:xfrm>
              <a:off x="2640875" y="3228975"/>
              <a:ext cx="838200" cy="856097"/>
              <a:chOff x="375266" y="5397326"/>
              <a:chExt cx="838200" cy="83820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75266" y="5397326"/>
                <a:ext cx="838200" cy="838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2" name="Rectangle 4"/>
              <p:cNvSpPr/>
              <p:nvPr/>
            </p:nvSpPr>
            <p:spPr>
              <a:xfrm rot="16200000">
                <a:off x="444221" y="5470529"/>
                <a:ext cx="700291" cy="690781"/>
              </a:xfrm>
              <a:custGeom>
                <a:avLst/>
                <a:gdLst/>
                <a:ahLst/>
                <a:cxnLst/>
                <a:rect l="l" t="t" r="r" b="b"/>
                <a:pathLst>
                  <a:path w="1752603" h="1752600">
                    <a:moveTo>
                      <a:pt x="533400" y="0"/>
                    </a:moveTo>
                    <a:lnTo>
                      <a:pt x="533403" y="0"/>
                    </a:lnTo>
                    <a:lnTo>
                      <a:pt x="1066800" y="0"/>
                    </a:lnTo>
                    <a:lnTo>
                      <a:pt x="1752603" y="0"/>
                    </a:lnTo>
                    <a:lnTo>
                      <a:pt x="1752603" y="1752600"/>
                    </a:lnTo>
                    <a:lnTo>
                      <a:pt x="1219203" y="1752600"/>
                    </a:lnTo>
                    <a:lnTo>
                      <a:pt x="533403" y="1752600"/>
                    </a:lnTo>
                    <a:lnTo>
                      <a:pt x="3" y="1752600"/>
                    </a:lnTo>
                    <a:lnTo>
                      <a:pt x="3" y="533430"/>
                    </a:lnTo>
                    <a:cubicBezTo>
                      <a:pt x="0" y="533420"/>
                      <a:pt x="0" y="533410"/>
                      <a:pt x="0" y="533400"/>
                    </a:cubicBezTo>
                    <a:cubicBezTo>
                      <a:pt x="0" y="238811"/>
                      <a:pt x="238811" y="0"/>
                      <a:pt x="533400" y="0"/>
                    </a:cubicBezTo>
                    <a:close/>
                  </a:path>
                </a:pathLst>
              </a:custGeom>
              <a:noFill/>
              <a:ln w="76200" cmpd="sng">
                <a:solidFill>
                  <a:srgbClr val="0070C0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ectangle 7"/>
            <p:cNvSpPr>
              <a:spLocks/>
            </p:cNvSpPr>
            <p:nvPr/>
          </p:nvSpPr>
          <p:spPr>
            <a:xfrm>
              <a:off x="2827025" y="3438926"/>
              <a:ext cx="209130" cy="215499"/>
            </a:xfrm>
            <a:prstGeom prst="rect">
              <a:avLst/>
            </a:prstGeom>
            <a:solidFill>
              <a:srgbClr val="E46B09"/>
            </a:solidFill>
            <a:ln>
              <a:solidFill>
                <a:srgbClr val="E46B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7"/>
            <p:cNvSpPr>
              <a:spLocks/>
            </p:cNvSpPr>
            <p:nvPr/>
          </p:nvSpPr>
          <p:spPr>
            <a:xfrm>
              <a:off x="3163992" y="3759428"/>
              <a:ext cx="155053" cy="159775"/>
            </a:xfrm>
            <a:prstGeom prst="rect">
              <a:avLst/>
            </a:prstGeom>
            <a:solidFill>
              <a:srgbClr val="E46B09"/>
            </a:solidFill>
            <a:ln>
              <a:solidFill>
                <a:srgbClr val="E46B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3099806" y="3364539"/>
              <a:ext cx="0" cy="584397"/>
            </a:xfrm>
            <a:prstGeom prst="line">
              <a:avLst/>
            </a:prstGeom>
            <a:ln w="222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345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9682" y="717758"/>
            <a:ext cx="24246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Align Icons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133449" y="3230492"/>
            <a:ext cx="546459" cy="552450"/>
            <a:chOff x="1133449" y="3230492"/>
            <a:chExt cx="546459" cy="552450"/>
          </a:xfrm>
        </p:grpSpPr>
        <p:cxnSp>
          <p:nvCxnSpPr>
            <p:cNvPr id="5" name="Straight Connector 4"/>
            <p:cNvCxnSpPr/>
            <p:nvPr/>
          </p:nvCxnSpPr>
          <p:spPr>
            <a:xfrm flipH="1">
              <a:off x="1133449" y="3230492"/>
              <a:ext cx="2382" cy="5524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1192980" y="3259067"/>
              <a:ext cx="340518" cy="145256"/>
            </a:xfrm>
            <a:prstGeom prst="rect">
              <a:avLst/>
            </a:prstGeom>
            <a:solidFill>
              <a:srgbClr val="EFA66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192980" y="3463854"/>
              <a:ext cx="486928" cy="145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1212463" y="3706741"/>
              <a:ext cx="373857" cy="0"/>
            </a:xfrm>
            <a:prstGeom prst="straightConnector1">
              <a:avLst/>
            </a:prstGeom>
            <a:ln w="22225">
              <a:solidFill>
                <a:srgbClr val="0070C0"/>
              </a:solidFill>
              <a:headEnd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896186" y="2143402"/>
            <a:ext cx="1020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Align left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13356" y="2143402"/>
            <a:ext cx="1190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Align Right</a:t>
            </a: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>
            <a:off x="4900381" y="2143402"/>
            <a:ext cx="104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Align Top</a:t>
            </a:r>
          </a:p>
        </p:txBody>
      </p:sp>
      <p:sp>
        <p:nvSpPr>
          <p:cNvPr id="20" name="TextBox 19"/>
          <p:cNvSpPr txBox="1">
            <a:spLocks/>
          </p:cNvSpPr>
          <p:nvPr/>
        </p:nvSpPr>
        <p:spPr>
          <a:xfrm>
            <a:off x="6839160" y="2143402"/>
            <a:ext cx="1408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Align Bottom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35546" y="3230492"/>
            <a:ext cx="546459" cy="552450"/>
            <a:chOff x="3135546" y="3230492"/>
            <a:chExt cx="546459" cy="552450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3679623" y="3230492"/>
              <a:ext cx="2382" cy="5524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 flipH="1">
              <a:off x="3281956" y="3259067"/>
              <a:ext cx="340518" cy="145256"/>
            </a:xfrm>
            <a:prstGeom prst="rect">
              <a:avLst/>
            </a:prstGeom>
            <a:solidFill>
              <a:srgbClr val="EFA66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 flipH="1">
              <a:off x="3135546" y="3463854"/>
              <a:ext cx="486928" cy="145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3229134" y="3706741"/>
              <a:ext cx="373857" cy="0"/>
            </a:xfrm>
            <a:prstGeom prst="straightConnector1">
              <a:avLst/>
            </a:prstGeom>
            <a:ln w="22225">
              <a:solidFill>
                <a:srgbClr val="0070C0"/>
              </a:solidFill>
              <a:headEnd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48449" y="3233488"/>
            <a:ext cx="552450" cy="546459"/>
            <a:chOff x="5148449" y="3233488"/>
            <a:chExt cx="552450" cy="546459"/>
          </a:xfrm>
        </p:grpSpPr>
        <p:cxnSp>
          <p:nvCxnSpPr>
            <p:cNvPr id="71" name="Straight Connector 70"/>
            <p:cNvCxnSpPr/>
            <p:nvPr/>
          </p:nvCxnSpPr>
          <p:spPr>
            <a:xfrm rot="16200000">
              <a:off x="5423483" y="2958454"/>
              <a:ext cx="2382" cy="5524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 rot="16200000" flipH="1">
              <a:off x="5079393" y="3390650"/>
              <a:ext cx="340518" cy="145256"/>
            </a:xfrm>
            <a:prstGeom prst="rect">
              <a:avLst/>
            </a:prstGeom>
            <a:solidFill>
              <a:srgbClr val="EFA66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 flipH="1">
              <a:off x="5210976" y="3463855"/>
              <a:ext cx="486928" cy="145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rot="16200000">
              <a:off x="5437769" y="3499430"/>
              <a:ext cx="373857" cy="0"/>
            </a:xfrm>
            <a:prstGeom prst="straightConnector1">
              <a:avLst/>
            </a:prstGeom>
            <a:ln w="22225">
              <a:solidFill>
                <a:srgbClr val="0070C0"/>
              </a:solidFill>
              <a:headEnd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7270258" y="3233488"/>
            <a:ext cx="552450" cy="546459"/>
            <a:chOff x="7270258" y="3233488"/>
            <a:chExt cx="552450" cy="546459"/>
          </a:xfrm>
        </p:grpSpPr>
        <p:cxnSp>
          <p:nvCxnSpPr>
            <p:cNvPr id="76" name="Straight Connector 75"/>
            <p:cNvCxnSpPr/>
            <p:nvPr/>
          </p:nvCxnSpPr>
          <p:spPr>
            <a:xfrm rot="5400000" flipV="1">
              <a:off x="7545292" y="3502531"/>
              <a:ext cx="2382" cy="5524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Rectangle 76"/>
            <p:cNvSpPr/>
            <p:nvPr/>
          </p:nvSpPr>
          <p:spPr>
            <a:xfrm rot="5400000" flipH="1" flipV="1">
              <a:off x="7201202" y="3477529"/>
              <a:ext cx="340518" cy="145256"/>
            </a:xfrm>
            <a:prstGeom prst="rect">
              <a:avLst/>
            </a:prstGeom>
            <a:solidFill>
              <a:srgbClr val="EFA66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 rot="5400000" flipH="1" flipV="1">
              <a:off x="7332784" y="3404324"/>
              <a:ext cx="486928" cy="145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rot="5400000" flipV="1">
              <a:off x="7559578" y="3514004"/>
              <a:ext cx="373857" cy="0"/>
            </a:xfrm>
            <a:prstGeom prst="straightConnector1">
              <a:avLst/>
            </a:prstGeom>
            <a:ln w="22225">
              <a:solidFill>
                <a:srgbClr val="0070C0"/>
              </a:solidFill>
              <a:headEnd w="med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8" name="TextBox 327"/>
          <p:cNvSpPr txBox="1"/>
          <p:nvPr/>
        </p:nvSpPr>
        <p:spPr>
          <a:xfrm>
            <a:off x="502520" y="4500700"/>
            <a:ext cx="180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horizontal Center</a:t>
            </a:r>
          </a:p>
        </p:txBody>
      </p:sp>
      <p:sp>
        <p:nvSpPr>
          <p:cNvPr id="329" name="TextBox 328"/>
          <p:cNvSpPr txBox="1"/>
          <p:nvPr/>
        </p:nvSpPr>
        <p:spPr>
          <a:xfrm>
            <a:off x="2623336" y="4500700"/>
            <a:ext cx="1570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Vertical Center</a:t>
            </a:r>
          </a:p>
        </p:txBody>
      </p:sp>
      <p:sp>
        <p:nvSpPr>
          <p:cNvPr id="330" name="TextBox 329"/>
          <p:cNvSpPr txBox="1">
            <a:spLocks/>
          </p:cNvSpPr>
          <p:nvPr/>
        </p:nvSpPr>
        <p:spPr>
          <a:xfrm>
            <a:off x="5015060" y="4500700"/>
            <a:ext cx="813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Center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130453" y="5622716"/>
            <a:ext cx="552450" cy="482600"/>
            <a:chOff x="1130453" y="5622716"/>
            <a:chExt cx="552450" cy="482600"/>
          </a:xfrm>
        </p:grpSpPr>
        <p:cxnSp>
          <p:nvCxnSpPr>
            <p:cNvPr id="388" name="Straight Connector 387"/>
            <p:cNvCxnSpPr/>
            <p:nvPr/>
          </p:nvCxnSpPr>
          <p:spPr>
            <a:xfrm>
              <a:off x="1130453" y="5863247"/>
              <a:ext cx="55245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5" name="Rectangle 394"/>
            <p:cNvSpPr/>
            <p:nvPr/>
          </p:nvSpPr>
          <p:spPr>
            <a:xfrm>
              <a:off x="1214146" y="5704613"/>
              <a:ext cx="128587" cy="330994"/>
            </a:xfrm>
            <a:prstGeom prst="rect">
              <a:avLst/>
            </a:prstGeom>
            <a:solidFill>
              <a:srgbClr val="EFA66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1436156" y="5622716"/>
              <a:ext cx="138346" cy="4826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32551" y="5587791"/>
            <a:ext cx="482600" cy="552450"/>
            <a:chOff x="3132551" y="5587791"/>
            <a:chExt cx="482600" cy="552450"/>
          </a:xfrm>
        </p:grpSpPr>
        <p:cxnSp>
          <p:nvCxnSpPr>
            <p:cNvPr id="429" name="Straight Connector 428"/>
            <p:cNvCxnSpPr/>
            <p:nvPr/>
          </p:nvCxnSpPr>
          <p:spPr>
            <a:xfrm rot="5400000">
              <a:off x="3098395" y="5864016"/>
              <a:ext cx="55245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0" name="Rectangle 429"/>
            <p:cNvSpPr/>
            <p:nvPr/>
          </p:nvSpPr>
          <p:spPr>
            <a:xfrm rot="5400000">
              <a:off x="3303464" y="5570281"/>
              <a:ext cx="128587" cy="330994"/>
            </a:xfrm>
            <a:prstGeom prst="rect">
              <a:avLst/>
            </a:prstGeom>
            <a:solidFill>
              <a:srgbClr val="EFA66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Rectangle 430"/>
            <p:cNvSpPr/>
            <p:nvPr/>
          </p:nvSpPr>
          <p:spPr>
            <a:xfrm rot="5400000">
              <a:off x="3304678" y="5721367"/>
              <a:ext cx="138346" cy="4826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42278" y="5583435"/>
            <a:ext cx="558800" cy="561163"/>
            <a:chOff x="5142278" y="5583435"/>
            <a:chExt cx="558800" cy="561163"/>
          </a:xfrm>
        </p:grpSpPr>
        <p:cxnSp>
          <p:nvCxnSpPr>
            <p:cNvPr id="484" name="Straight Connector 483"/>
            <p:cNvCxnSpPr/>
            <p:nvPr/>
          </p:nvCxnSpPr>
          <p:spPr>
            <a:xfrm>
              <a:off x="5421678" y="5583435"/>
              <a:ext cx="0" cy="5611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/>
            <p:cNvCxnSpPr/>
            <p:nvPr/>
          </p:nvCxnSpPr>
          <p:spPr>
            <a:xfrm>
              <a:off x="5142278" y="5860842"/>
              <a:ext cx="5588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6" name="Rectangle 495"/>
            <p:cNvSpPr/>
            <p:nvPr/>
          </p:nvSpPr>
          <p:spPr>
            <a:xfrm>
              <a:off x="5206069" y="5764106"/>
              <a:ext cx="425448" cy="2090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5272004" y="5797922"/>
              <a:ext cx="288817" cy="135363"/>
            </a:xfrm>
            <a:prstGeom prst="rect">
              <a:avLst/>
            </a:prstGeom>
            <a:solidFill>
              <a:srgbClr val="EFA66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extBox 43"/>
          <p:cNvSpPr txBox="1">
            <a:spLocks/>
          </p:cNvSpPr>
          <p:nvPr/>
        </p:nvSpPr>
        <p:spPr>
          <a:xfrm>
            <a:off x="7164217" y="450070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Radial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7223325" y="5522063"/>
            <a:ext cx="726284" cy="677557"/>
            <a:chOff x="7223325" y="5522063"/>
            <a:chExt cx="726284" cy="677557"/>
          </a:xfrm>
        </p:grpSpPr>
        <p:sp>
          <p:nvSpPr>
            <p:cNvPr id="61" name="Arc 60"/>
            <p:cNvSpPr>
              <a:spLocks noChangeAspect="1"/>
            </p:cNvSpPr>
            <p:nvPr/>
          </p:nvSpPr>
          <p:spPr>
            <a:xfrm>
              <a:off x="7223325" y="5522063"/>
              <a:ext cx="677557" cy="677557"/>
            </a:xfrm>
            <a:prstGeom prst="arc">
              <a:avLst>
                <a:gd name="adj1" fmla="val 17926607"/>
                <a:gd name="adj2" fmla="val 3692710"/>
              </a:avLst>
            </a:prstGeom>
            <a:ln w="25400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/>
            <p:cNvCxnSpPr/>
            <p:nvPr/>
          </p:nvCxnSpPr>
          <p:spPr>
            <a:xfrm flipV="1">
              <a:off x="7642026" y="5682971"/>
              <a:ext cx="106248" cy="103252"/>
            </a:xfrm>
            <a:prstGeom prst="line">
              <a:avLst/>
            </a:prstGeom>
            <a:ln w="19050" cap="flat">
              <a:solidFill>
                <a:srgbClr val="0070C0"/>
              </a:solidFill>
              <a:prstDash val="solid"/>
              <a:round/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7471617" y="5771630"/>
              <a:ext cx="180975" cy="180975"/>
            </a:xfrm>
            <a:prstGeom prst="ellipse">
              <a:avLst/>
            </a:prstGeom>
            <a:solidFill>
              <a:srgbClr val="EFA66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7737660" y="5565026"/>
              <a:ext cx="121956" cy="12195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7827653" y="5729862"/>
              <a:ext cx="121956" cy="12195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7744263" y="6030448"/>
              <a:ext cx="121956" cy="12195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Straight Connector 121"/>
            <p:cNvCxnSpPr/>
            <p:nvPr/>
          </p:nvCxnSpPr>
          <p:spPr>
            <a:xfrm rot="2021602" flipV="1">
              <a:off x="7690752" y="5775013"/>
              <a:ext cx="106248" cy="103252"/>
            </a:xfrm>
            <a:prstGeom prst="line">
              <a:avLst/>
            </a:prstGeom>
            <a:ln w="19050" cap="flat">
              <a:solidFill>
                <a:srgbClr val="0070C0"/>
              </a:solidFill>
              <a:prstDash val="solid"/>
              <a:round/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5313354" flipV="1">
              <a:off x="7645472" y="5940134"/>
              <a:ext cx="106248" cy="103252"/>
            </a:xfrm>
            <a:prstGeom prst="line">
              <a:avLst/>
            </a:prstGeom>
            <a:ln w="19050" cap="flat">
              <a:solidFill>
                <a:srgbClr val="0070C0"/>
              </a:solidFill>
              <a:prstDash val="solid"/>
              <a:round/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60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7396" y="1326133"/>
            <a:ext cx="27292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Adjoin Icons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21123" y="5055617"/>
            <a:ext cx="380270" cy="476250"/>
            <a:chOff x="1021123" y="5055617"/>
            <a:chExt cx="380270" cy="476250"/>
          </a:xfrm>
        </p:grpSpPr>
        <p:sp>
          <p:nvSpPr>
            <p:cNvPr id="3" name="Rectangle 2"/>
            <p:cNvSpPr/>
            <p:nvPr/>
          </p:nvSpPr>
          <p:spPr>
            <a:xfrm>
              <a:off x="1021123" y="5071291"/>
              <a:ext cx="130969" cy="333376"/>
            </a:xfrm>
            <a:prstGeom prst="rect">
              <a:avLst/>
            </a:prstGeom>
            <a:solidFill>
              <a:srgbClr val="EFA66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152092" y="5055617"/>
              <a:ext cx="123826" cy="4762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275187" y="5178446"/>
              <a:ext cx="126206" cy="3286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503240" y="5055617"/>
            <a:ext cx="476250" cy="380271"/>
            <a:chOff x="5503240" y="5055617"/>
            <a:chExt cx="476250" cy="380271"/>
          </a:xfrm>
        </p:grpSpPr>
        <p:sp>
          <p:nvSpPr>
            <p:cNvPr id="9" name="Rectangle 8"/>
            <p:cNvSpPr/>
            <p:nvPr/>
          </p:nvSpPr>
          <p:spPr>
            <a:xfrm rot="5400000">
              <a:off x="5731644" y="4954414"/>
              <a:ext cx="130969" cy="333376"/>
            </a:xfrm>
            <a:prstGeom prst="rect">
              <a:avLst/>
            </a:prstGeom>
            <a:solidFill>
              <a:srgbClr val="EFA66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5400000">
              <a:off x="5679452" y="5010374"/>
              <a:ext cx="123826" cy="4762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rot="5400000">
              <a:off x="5629252" y="5208478"/>
              <a:ext cx="126206" cy="3286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218819" y="5055617"/>
            <a:ext cx="548945" cy="476250"/>
            <a:chOff x="3218819" y="5055617"/>
            <a:chExt cx="548945" cy="476250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3218819" y="5293742"/>
              <a:ext cx="54894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3296888" y="5127054"/>
              <a:ext cx="130969" cy="333376"/>
            </a:xfrm>
            <a:prstGeom prst="rect">
              <a:avLst/>
            </a:prstGeom>
            <a:solidFill>
              <a:srgbClr val="EFA66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427857" y="5055617"/>
              <a:ext cx="123826" cy="4762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550952" y="5129435"/>
              <a:ext cx="126206" cy="3286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395402" y="5030665"/>
            <a:ext cx="476250" cy="548945"/>
            <a:chOff x="7395402" y="5030665"/>
            <a:chExt cx="476250" cy="548945"/>
          </a:xfrm>
        </p:grpSpPr>
        <p:cxnSp>
          <p:nvCxnSpPr>
            <p:cNvPr id="41" name="Straight Connector 40"/>
            <p:cNvCxnSpPr/>
            <p:nvPr/>
          </p:nvCxnSpPr>
          <p:spPr>
            <a:xfrm rot="5400000">
              <a:off x="7359054" y="5305138"/>
              <a:ext cx="54894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 rot="5400000">
              <a:off x="7568042" y="5007531"/>
              <a:ext cx="130969" cy="333376"/>
            </a:xfrm>
            <a:prstGeom prst="rect">
              <a:avLst/>
            </a:prstGeom>
            <a:solidFill>
              <a:srgbClr val="EFA66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 rot="5400000">
              <a:off x="7571614" y="5063492"/>
              <a:ext cx="123826" cy="4762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 rot="5400000">
              <a:off x="7570424" y="5261595"/>
              <a:ext cx="126206" cy="32861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558067" y="3360152"/>
            <a:ext cx="1306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Horizontally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122132" y="3360152"/>
            <a:ext cx="1046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Vertically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422517" y="3360152"/>
            <a:ext cx="2141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Horizontal with Align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726704" y="3360152"/>
            <a:ext cx="1859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Vertical with align</a:t>
            </a:r>
          </a:p>
        </p:txBody>
      </p:sp>
    </p:spTree>
    <p:extLst>
      <p:ext uri="{BB962C8B-B14F-4D97-AF65-F5344CB8AC3E}">
        <p14:creationId xmlns:p14="http://schemas.microsoft.com/office/powerpoint/2010/main" val="241411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3164" y="989617"/>
            <a:ext cx="34376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Distribute Icons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9512" y="2465447"/>
            <a:ext cx="1306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Horizontally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65406" y="2465447"/>
            <a:ext cx="1046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Vertically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41423" y="2465447"/>
            <a:ext cx="2162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Between two objects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33129" y="2465447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 a Grid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050968" y="3381048"/>
            <a:ext cx="475380" cy="547687"/>
            <a:chOff x="3050968" y="3381048"/>
            <a:chExt cx="475380" cy="547687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3288406" y="3381048"/>
              <a:ext cx="0" cy="5476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3158124" y="3422324"/>
              <a:ext cx="251039" cy="98424"/>
            </a:xfrm>
            <a:prstGeom prst="rect">
              <a:avLst/>
            </a:prstGeom>
            <a:solidFill>
              <a:srgbClr val="EFA66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050968" y="3593772"/>
              <a:ext cx="475380" cy="1094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112391" y="3762812"/>
              <a:ext cx="335376" cy="10944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145012" y="3344895"/>
            <a:ext cx="547687" cy="475380"/>
            <a:chOff x="1145012" y="3344895"/>
            <a:chExt cx="547687" cy="475380"/>
          </a:xfrm>
        </p:grpSpPr>
        <p:cxnSp>
          <p:nvCxnSpPr>
            <p:cNvPr id="57" name="Straight Connector 56"/>
            <p:cNvCxnSpPr/>
            <p:nvPr/>
          </p:nvCxnSpPr>
          <p:spPr>
            <a:xfrm rot="5400000">
              <a:off x="1418856" y="3308489"/>
              <a:ext cx="0" cy="5476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 rot="5400000">
              <a:off x="1476692" y="3528358"/>
              <a:ext cx="251039" cy="9842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 rot="5400000">
              <a:off x="1194277" y="3527876"/>
              <a:ext cx="475380" cy="1094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 rot="5400000">
              <a:off x="1088525" y="3519283"/>
              <a:ext cx="335376" cy="109445"/>
            </a:xfrm>
            <a:prstGeom prst="rect">
              <a:avLst/>
            </a:prstGeom>
            <a:solidFill>
              <a:srgbClr val="EFA66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330312" y="3350853"/>
            <a:ext cx="584418" cy="608076"/>
            <a:chOff x="5330312" y="3350853"/>
            <a:chExt cx="584418" cy="608076"/>
          </a:xfrm>
        </p:grpSpPr>
        <p:cxnSp>
          <p:nvCxnSpPr>
            <p:cNvPr id="119" name="Straight Connector 118"/>
            <p:cNvCxnSpPr/>
            <p:nvPr/>
          </p:nvCxnSpPr>
          <p:spPr>
            <a:xfrm>
              <a:off x="5330312" y="3350853"/>
              <a:ext cx="584418" cy="6080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ectangle 119"/>
            <p:cNvSpPr/>
            <p:nvPr/>
          </p:nvSpPr>
          <p:spPr>
            <a:xfrm>
              <a:off x="5353969" y="3411988"/>
              <a:ext cx="251039" cy="98424"/>
            </a:xfrm>
            <a:prstGeom prst="rect">
              <a:avLst/>
            </a:prstGeom>
            <a:solidFill>
              <a:srgbClr val="EFA66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391726" y="3593771"/>
              <a:ext cx="475380" cy="1094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5579354" y="3781859"/>
              <a:ext cx="335376" cy="10944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619772" y="3378666"/>
            <a:ext cx="608076" cy="552450"/>
            <a:chOff x="7619772" y="3378666"/>
            <a:chExt cx="608076" cy="552450"/>
          </a:xfrm>
        </p:grpSpPr>
        <p:cxnSp>
          <p:nvCxnSpPr>
            <p:cNvPr id="132" name="Straight Connector 131"/>
            <p:cNvCxnSpPr/>
            <p:nvPr/>
          </p:nvCxnSpPr>
          <p:spPr>
            <a:xfrm>
              <a:off x="7775231" y="3378666"/>
              <a:ext cx="0" cy="5524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8070506" y="3378666"/>
              <a:ext cx="0" cy="5524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H="1">
              <a:off x="7619772" y="3783479"/>
              <a:ext cx="60807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H="1">
              <a:off x="7619772" y="3538210"/>
              <a:ext cx="60807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/>
            <p:cNvSpPr/>
            <p:nvPr/>
          </p:nvSpPr>
          <p:spPr>
            <a:xfrm>
              <a:off x="7671831" y="3455666"/>
              <a:ext cx="214222" cy="145255"/>
            </a:xfrm>
            <a:prstGeom prst="rect">
              <a:avLst/>
            </a:prstGeom>
            <a:solidFill>
              <a:srgbClr val="EFA66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7959253" y="3455665"/>
              <a:ext cx="214222" cy="1452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7671833" y="3703322"/>
              <a:ext cx="214222" cy="1452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7959255" y="3703321"/>
              <a:ext cx="214222" cy="14525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003432" y="468201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Radial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007384" y="5289552"/>
            <a:ext cx="753008" cy="745313"/>
            <a:chOff x="1007384" y="5289552"/>
            <a:chExt cx="753008" cy="745313"/>
          </a:xfrm>
        </p:grpSpPr>
        <p:sp>
          <p:nvSpPr>
            <p:cNvPr id="56" name="Arc 55"/>
            <p:cNvSpPr>
              <a:spLocks noChangeAspect="1"/>
            </p:cNvSpPr>
            <p:nvPr/>
          </p:nvSpPr>
          <p:spPr>
            <a:xfrm>
              <a:off x="1007384" y="5289552"/>
              <a:ext cx="745313" cy="745313"/>
            </a:xfrm>
            <a:prstGeom prst="arc">
              <a:avLst>
                <a:gd name="adj1" fmla="val 19317826"/>
                <a:gd name="adj2" fmla="val 21232517"/>
              </a:avLst>
            </a:prstGeom>
            <a:ln w="19050">
              <a:solidFill>
                <a:srgbClr val="0070C0"/>
              </a:solidFill>
              <a:prstDash val="solid"/>
              <a:headEnd type="triangl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1" name="Straight Connector 410"/>
            <p:cNvCxnSpPr/>
            <p:nvPr/>
          </p:nvCxnSpPr>
          <p:spPr>
            <a:xfrm>
              <a:off x="1424197" y="5660313"/>
              <a:ext cx="336195" cy="0"/>
            </a:xfrm>
            <a:prstGeom prst="line">
              <a:avLst/>
            </a:prstGeom>
            <a:ln w="25400" cap="flat">
              <a:solidFill>
                <a:schemeClr val="tx1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 rot="18917739">
              <a:off x="1364639" y="5515471"/>
              <a:ext cx="336195" cy="0"/>
            </a:xfrm>
            <a:prstGeom prst="line">
              <a:avLst/>
            </a:prstGeom>
            <a:ln w="25400" cap="flat">
              <a:solidFill>
                <a:schemeClr val="tx1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/>
            <p:cNvCxnSpPr/>
            <p:nvPr/>
          </p:nvCxnSpPr>
          <p:spPr>
            <a:xfrm rot="2744569">
              <a:off x="1361990" y="5807778"/>
              <a:ext cx="336195" cy="0"/>
            </a:xfrm>
            <a:prstGeom prst="line">
              <a:avLst/>
            </a:prstGeom>
            <a:ln w="25400" cap="flat">
              <a:solidFill>
                <a:schemeClr val="tx1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1295909" y="5569825"/>
              <a:ext cx="180975" cy="180975"/>
            </a:xfrm>
            <a:prstGeom prst="ellipse">
              <a:avLst/>
            </a:prstGeom>
            <a:solidFill>
              <a:srgbClr val="EFA66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517299" y="5411387"/>
              <a:ext cx="121956" cy="12195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1559260" y="5599261"/>
              <a:ext cx="121956" cy="12195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1462961" y="5736634"/>
              <a:ext cx="121956" cy="12195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Arc 39"/>
          <p:cNvSpPr>
            <a:spLocks noChangeAspect="1"/>
          </p:cNvSpPr>
          <p:nvPr/>
        </p:nvSpPr>
        <p:spPr>
          <a:xfrm rot="2694618">
            <a:off x="1007384" y="5284949"/>
            <a:ext cx="745313" cy="745313"/>
          </a:xfrm>
          <a:prstGeom prst="arc">
            <a:avLst>
              <a:gd name="adj1" fmla="val 19317826"/>
              <a:gd name="adj2" fmla="val 21232517"/>
            </a:avLst>
          </a:prstGeom>
          <a:ln w="19050">
            <a:solidFill>
              <a:srgbClr val="0070C0"/>
            </a:solidFill>
            <a:prstDash val="solid"/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5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4696" y="1303511"/>
            <a:ext cx="30546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Reorder Icons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34996" y="3314908"/>
            <a:ext cx="683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Swap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753512" y="3314908"/>
            <a:ext cx="85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Repack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644584" y="5038948"/>
            <a:ext cx="464344" cy="464343"/>
            <a:chOff x="2644584" y="5038948"/>
            <a:chExt cx="464344" cy="464343"/>
          </a:xfrm>
        </p:grpSpPr>
        <p:sp>
          <p:nvSpPr>
            <p:cNvPr id="14" name="Rectangle 13"/>
            <p:cNvSpPr/>
            <p:nvPr/>
          </p:nvSpPr>
          <p:spPr>
            <a:xfrm>
              <a:off x="2644584" y="5071094"/>
              <a:ext cx="138113" cy="335757"/>
            </a:xfrm>
            <a:prstGeom prst="rect">
              <a:avLst/>
            </a:prstGeom>
            <a:solidFill>
              <a:srgbClr val="EFA66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70815" y="5135388"/>
              <a:ext cx="138113" cy="3357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Elbow Connector 2"/>
            <p:cNvCxnSpPr/>
            <p:nvPr/>
          </p:nvCxnSpPr>
          <p:spPr>
            <a:xfrm rot="16200000" flipH="1">
              <a:off x="2844609" y="4907979"/>
              <a:ext cx="64294" cy="326231"/>
            </a:xfrm>
            <a:prstGeom prst="bentConnector3">
              <a:avLst>
                <a:gd name="adj1" fmla="val -82963"/>
              </a:avLst>
            </a:prstGeom>
            <a:ln w="22225">
              <a:solidFill>
                <a:srgbClr val="0070C0"/>
              </a:solidFill>
              <a:miter lim="800000"/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/>
            <p:nvPr/>
          </p:nvCxnSpPr>
          <p:spPr>
            <a:xfrm rot="5400000" flipH="1">
              <a:off x="2844608" y="5308028"/>
              <a:ext cx="64294" cy="326231"/>
            </a:xfrm>
            <a:prstGeom prst="bentConnector3">
              <a:avLst>
                <a:gd name="adj1" fmla="val -84454"/>
              </a:avLst>
            </a:prstGeom>
            <a:ln w="22225">
              <a:solidFill>
                <a:srgbClr val="0070C0"/>
              </a:solidFill>
              <a:miter lim="800000"/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581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1515" y="781706"/>
            <a:ext cx="38209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err="1"/>
              <a:t>Reorientate</a:t>
            </a:r>
            <a:r>
              <a:rPr lang="en-US" sz="4000" dirty="0"/>
              <a:t> Icons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8551" y="2271298"/>
            <a:ext cx="98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40000" y="2271298"/>
            <a:ext cx="1662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Snap Horizontal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80801" y="2271298"/>
            <a:ext cx="1402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Snap Vertical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61724" y="2271298"/>
            <a:ext cx="120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Snap Away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2871" y="4613617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Lock Axis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166337" y="3422336"/>
            <a:ext cx="409575" cy="409575"/>
            <a:chOff x="3166337" y="3422336"/>
            <a:chExt cx="409575" cy="409575"/>
          </a:xfrm>
        </p:grpSpPr>
        <p:sp>
          <p:nvSpPr>
            <p:cNvPr id="91" name="Rectangle 90"/>
            <p:cNvSpPr/>
            <p:nvPr/>
          </p:nvSpPr>
          <p:spPr>
            <a:xfrm rot="4575288">
              <a:off x="3166336" y="3571957"/>
              <a:ext cx="409575" cy="110333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166337" y="3575171"/>
              <a:ext cx="409575" cy="110333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9" name="TextBox 158"/>
          <p:cNvSpPr txBox="1"/>
          <p:nvPr/>
        </p:nvSpPr>
        <p:spPr>
          <a:xfrm>
            <a:off x="2298299" y="4613617"/>
            <a:ext cx="2145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Duplicate and Rotate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529499" y="3366403"/>
            <a:ext cx="478645" cy="487364"/>
            <a:chOff x="7529499" y="3366403"/>
            <a:chExt cx="478645" cy="487364"/>
          </a:xfrm>
        </p:grpSpPr>
        <p:cxnSp>
          <p:nvCxnSpPr>
            <p:cNvPr id="169" name="Straight Connector 168"/>
            <p:cNvCxnSpPr>
              <a:endCxn id="171" idx="7"/>
            </p:cNvCxnSpPr>
            <p:nvPr/>
          </p:nvCxnSpPr>
          <p:spPr>
            <a:xfrm flipH="1">
              <a:off x="7683971" y="3366403"/>
              <a:ext cx="324173" cy="33289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Oval 170"/>
            <p:cNvSpPr/>
            <p:nvPr/>
          </p:nvSpPr>
          <p:spPr>
            <a:xfrm>
              <a:off x="7529499" y="3672792"/>
              <a:ext cx="180975" cy="180975"/>
            </a:xfrm>
            <a:prstGeom prst="ellipse">
              <a:avLst/>
            </a:prstGeom>
            <a:solidFill>
              <a:srgbClr val="EFA66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>
              <a:spLocks noChangeAspect="1"/>
            </p:cNvSpPr>
            <p:nvPr/>
          </p:nvSpPr>
          <p:spPr>
            <a:xfrm rot="7267194">
              <a:off x="7803485" y="3403980"/>
              <a:ext cx="82551" cy="25502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>
              <a:spLocks noChangeAspect="1"/>
            </p:cNvSpPr>
            <p:nvPr/>
          </p:nvSpPr>
          <p:spPr>
            <a:xfrm rot="2647189">
              <a:off x="7803485" y="3403978"/>
              <a:ext cx="82551" cy="255022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139732" y="5487659"/>
            <a:ext cx="462781" cy="469792"/>
            <a:chOff x="3139732" y="5487659"/>
            <a:chExt cx="462781" cy="469792"/>
          </a:xfrm>
        </p:grpSpPr>
        <p:sp>
          <p:nvSpPr>
            <p:cNvPr id="203" name="Arc 202"/>
            <p:cNvSpPr>
              <a:spLocks noChangeAspect="1"/>
            </p:cNvSpPr>
            <p:nvPr/>
          </p:nvSpPr>
          <p:spPr>
            <a:xfrm>
              <a:off x="3139732" y="5493432"/>
              <a:ext cx="462781" cy="462781"/>
            </a:xfrm>
            <a:prstGeom prst="arc">
              <a:avLst>
                <a:gd name="adj1" fmla="val 16747602"/>
                <a:gd name="adj2" fmla="val 4899949"/>
              </a:avLst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/>
            <p:cNvSpPr/>
            <p:nvPr/>
          </p:nvSpPr>
          <p:spPr>
            <a:xfrm>
              <a:off x="3280636" y="5635611"/>
              <a:ext cx="180975" cy="180975"/>
            </a:xfrm>
            <a:prstGeom prst="ellipse">
              <a:avLst/>
            </a:prstGeom>
            <a:solidFill>
              <a:srgbClr val="EFA66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/>
            <p:cNvSpPr/>
            <p:nvPr/>
          </p:nvSpPr>
          <p:spPr>
            <a:xfrm>
              <a:off x="3454668" y="5487659"/>
              <a:ext cx="121956" cy="121956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/>
            <p:cNvSpPr/>
            <p:nvPr/>
          </p:nvSpPr>
          <p:spPr>
            <a:xfrm>
              <a:off x="3462959" y="5835495"/>
              <a:ext cx="121956" cy="121956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990231" y="5458519"/>
            <a:ext cx="559539" cy="309260"/>
            <a:chOff x="990231" y="5458519"/>
            <a:chExt cx="559539" cy="309260"/>
          </a:xfrm>
        </p:grpSpPr>
        <p:sp>
          <p:nvSpPr>
            <p:cNvPr id="64" name="Rectangle 63"/>
            <p:cNvSpPr/>
            <p:nvPr/>
          </p:nvSpPr>
          <p:spPr>
            <a:xfrm>
              <a:off x="1321170" y="5458519"/>
              <a:ext cx="228600" cy="90448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990231" y="5677331"/>
              <a:ext cx="228600" cy="90448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1321170" y="5549635"/>
              <a:ext cx="0" cy="135493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204198" y="5677331"/>
              <a:ext cx="117245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1318696" y="5677331"/>
              <a:ext cx="228600" cy="90448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1204198" y="5766487"/>
              <a:ext cx="117245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547296" y="5544042"/>
              <a:ext cx="0" cy="135493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008854" y="3387747"/>
            <a:ext cx="462783" cy="469792"/>
            <a:chOff x="1008854" y="3387747"/>
            <a:chExt cx="462783" cy="469792"/>
          </a:xfrm>
        </p:grpSpPr>
        <p:sp>
          <p:nvSpPr>
            <p:cNvPr id="86" name="Arc 85"/>
            <p:cNvSpPr>
              <a:spLocks noChangeAspect="1"/>
            </p:cNvSpPr>
            <p:nvPr/>
          </p:nvSpPr>
          <p:spPr>
            <a:xfrm>
              <a:off x="1008856" y="3393520"/>
              <a:ext cx="462781" cy="462781"/>
            </a:xfrm>
            <a:prstGeom prst="arc">
              <a:avLst>
                <a:gd name="adj1" fmla="val 16747602"/>
                <a:gd name="adj2" fmla="val 17718937"/>
              </a:avLst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1149760" y="3535699"/>
              <a:ext cx="180975" cy="180975"/>
            </a:xfrm>
            <a:prstGeom prst="ellipse">
              <a:avLst/>
            </a:prstGeom>
            <a:solidFill>
              <a:srgbClr val="EFA66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1323792" y="3387747"/>
              <a:ext cx="121956" cy="121956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1332083" y="3735583"/>
              <a:ext cx="121956" cy="121956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>
              <a:spLocks noChangeAspect="1"/>
            </p:cNvSpPr>
            <p:nvPr/>
          </p:nvSpPr>
          <p:spPr>
            <a:xfrm rot="2928815">
              <a:off x="1008855" y="3393519"/>
              <a:ext cx="462781" cy="462781"/>
            </a:xfrm>
            <a:prstGeom prst="arc">
              <a:avLst>
                <a:gd name="adj1" fmla="val 16747602"/>
                <a:gd name="adj2" fmla="val 20557486"/>
              </a:avLst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Arc 42"/>
            <p:cNvSpPr>
              <a:spLocks noChangeAspect="1"/>
            </p:cNvSpPr>
            <p:nvPr/>
          </p:nvSpPr>
          <p:spPr>
            <a:xfrm rot="8918785">
              <a:off x="1008854" y="3391742"/>
              <a:ext cx="462781" cy="462781"/>
            </a:xfrm>
            <a:prstGeom prst="arc">
              <a:avLst>
                <a:gd name="adj1" fmla="val 16747602"/>
                <a:gd name="adj2" fmla="val 17718937"/>
              </a:avLst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476379" y="3429580"/>
            <a:ext cx="409575" cy="409575"/>
            <a:chOff x="5476379" y="3429580"/>
            <a:chExt cx="409575" cy="409575"/>
          </a:xfrm>
        </p:grpSpPr>
        <p:sp>
          <p:nvSpPr>
            <p:cNvPr id="47" name="Rectangle 46"/>
            <p:cNvSpPr/>
            <p:nvPr/>
          </p:nvSpPr>
          <p:spPr>
            <a:xfrm rot="20775288">
              <a:off x="5476379" y="3579202"/>
              <a:ext cx="409575" cy="110333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 rot="16200000">
              <a:off x="5479593" y="3579201"/>
              <a:ext cx="409575" cy="110333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2"/>
          <p:cNvSpPr txBox="1"/>
          <p:nvPr/>
        </p:nvSpPr>
        <p:spPr>
          <a:xfrm>
            <a:off x="4955122" y="4628104"/>
            <a:ext cx="151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Lock </a:t>
            </a:r>
            <a:r>
              <a:rPr lang="en-US" dirty="0" smtClean="0"/>
              <a:t>Direction</a:t>
            </a:r>
            <a:endParaRPr lang="en-US" dirty="0"/>
          </a:p>
        </p:txBody>
      </p:sp>
      <p:grpSp>
        <p:nvGrpSpPr>
          <p:cNvPr id="42" name="组合 41"/>
          <p:cNvGrpSpPr/>
          <p:nvPr/>
        </p:nvGrpSpPr>
        <p:grpSpPr>
          <a:xfrm>
            <a:off x="5461119" y="5363414"/>
            <a:ext cx="484715" cy="457696"/>
            <a:chOff x="5472249" y="5454121"/>
            <a:chExt cx="484715" cy="457696"/>
          </a:xfrm>
        </p:grpSpPr>
        <p:cxnSp>
          <p:nvCxnSpPr>
            <p:cNvPr id="44" name="直接连接符 43"/>
            <p:cNvCxnSpPr/>
            <p:nvPr/>
          </p:nvCxnSpPr>
          <p:spPr>
            <a:xfrm flipV="1">
              <a:off x="5473179" y="5454121"/>
              <a:ext cx="483785" cy="454705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5472249" y="5700229"/>
              <a:ext cx="211588" cy="21158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5816841" y="5478917"/>
              <a:ext cx="107453" cy="107453"/>
            </a:xfrm>
            <a:prstGeom prst="ellips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5681065" y="5602449"/>
              <a:ext cx="124915" cy="124915"/>
            </a:xfrm>
            <a:prstGeom prst="ellipse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59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0410" y="1303511"/>
            <a:ext cx="44231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/>
              <a:t>Radial Settings </a:t>
            </a:r>
            <a:r>
              <a:rPr lang="en-US" sz="4000" dirty="0"/>
              <a:t>Icons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34996" y="3314908"/>
            <a:ext cx="67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Fixed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753512" y="3314908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Dynamic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035728" y="4250531"/>
            <a:ext cx="468175" cy="505695"/>
            <a:chOff x="6035728" y="4250531"/>
            <a:chExt cx="468175" cy="505695"/>
          </a:xfrm>
        </p:grpSpPr>
        <p:cxnSp>
          <p:nvCxnSpPr>
            <p:cNvPr id="100" name="Straight Connector 99"/>
            <p:cNvCxnSpPr/>
            <p:nvPr/>
          </p:nvCxnSpPr>
          <p:spPr>
            <a:xfrm>
              <a:off x="6126216" y="4504046"/>
              <a:ext cx="0" cy="12428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Chevron 100"/>
            <p:cNvSpPr>
              <a:spLocks/>
            </p:cNvSpPr>
            <p:nvPr/>
          </p:nvSpPr>
          <p:spPr>
            <a:xfrm>
              <a:off x="6063669" y="4358353"/>
              <a:ext cx="125089" cy="137727"/>
            </a:xfrm>
            <a:prstGeom prst="chevron">
              <a:avLst/>
            </a:prstGeom>
            <a:solidFill>
              <a:schemeClr val="bg1">
                <a:alpha val="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/>
            <p:cNvCxnSpPr/>
            <p:nvPr/>
          </p:nvCxnSpPr>
          <p:spPr>
            <a:xfrm rot="4228434">
              <a:off x="6327617" y="4418031"/>
              <a:ext cx="2" cy="35257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Chevron 94"/>
            <p:cNvSpPr>
              <a:spLocks/>
            </p:cNvSpPr>
            <p:nvPr/>
          </p:nvSpPr>
          <p:spPr>
            <a:xfrm rot="4228434">
              <a:off x="6288473" y="4517147"/>
              <a:ext cx="125089" cy="137727"/>
            </a:xfrm>
            <a:prstGeom prst="chevron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035728" y="4575251"/>
              <a:ext cx="180975" cy="180975"/>
            </a:xfrm>
            <a:prstGeom prst="ellipse">
              <a:avLst/>
            </a:prstGeom>
            <a:solidFill>
              <a:srgbClr val="EFA66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6126216" y="4250531"/>
              <a:ext cx="0" cy="10306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2637859" y="4250531"/>
            <a:ext cx="468175" cy="505695"/>
            <a:chOff x="6035728" y="4250531"/>
            <a:chExt cx="468175" cy="505695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6126216" y="4504046"/>
              <a:ext cx="0" cy="12428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Chevron 29"/>
            <p:cNvSpPr>
              <a:spLocks/>
            </p:cNvSpPr>
            <p:nvPr/>
          </p:nvSpPr>
          <p:spPr>
            <a:xfrm>
              <a:off x="6063669" y="4358353"/>
              <a:ext cx="125089" cy="137727"/>
            </a:xfrm>
            <a:prstGeom prst="chevron">
              <a:avLst/>
            </a:prstGeom>
            <a:solidFill>
              <a:schemeClr val="bg1">
                <a:alpha val="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 rot="4228434">
              <a:off x="6327617" y="4418031"/>
              <a:ext cx="2" cy="35257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hevron 31"/>
            <p:cNvSpPr>
              <a:spLocks/>
            </p:cNvSpPr>
            <p:nvPr/>
          </p:nvSpPr>
          <p:spPr>
            <a:xfrm>
              <a:off x="6288473" y="4517147"/>
              <a:ext cx="125089" cy="137727"/>
            </a:xfrm>
            <a:prstGeom prst="chevron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6035728" y="4575251"/>
              <a:ext cx="180975" cy="180975"/>
            </a:xfrm>
            <a:prstGeom prst="ellipse">
              <a:avLst/>
            </a:prstGeom>
            <a:solidFill>
              <a:srgbClr val="EFA66B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6126216" y="4250531"/>
              <a:ext cx="0" cy="10306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489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4127</TotalTime>
  <Words>64</Words>
  <Application>Microsoft Office PowerPoint</Application>
  <PresentationFormat>全屏显示(4:3)</PresentationFormat>
  <Paragraphs>35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宋体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Lord Dawn</cp:lastModifiedBy>
  <cp:revision>200</cp:revision>
  <dcterms:created xsi:type="dcterms:W3CDTF">2006-08-16T00:00:00Z</dcterms:created>
  <dcterms:modified xsi:type="dcterms:W3CDTF">2016-08-29T02:59:47Z</dcterms:modified>
</cp:coreProperties>
</file>