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110" d="100"/>
          <a:sy n="110" d="100"/>
        </p:scale>
        <p:origin x="-6" y="-16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59091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32"/>
          <p:cNvSpPr txBox="1"/>
          <p:nvPr/>
        </p:nvSpPr>
        <p:spPr>
          <a:xfrm>
            <a:off x="2660340" y="4636184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</a:t>
            </a:r>
            <a:r>
              <a:rPr lang="en-US" dirty="0" smtClean="0"/>
              <a:t>Direction</a:t>
            </a:r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66337" y="5371494"/>
            <a:ext cx="484715" cy="457696"/>
            <a:chOff x="3299365" y="5313074"/>
            <a:chExt cx="484715" cy="457696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00295" y="5313074"/>
              <a:ext cx="483785" cy="45470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燕尾形 62"/>
            <p:cNvSpPr/>
            <p:nvPr/>
          </p:nvSpPr>
          <p:spPr>
            <a:xfrm rot="19087370">
              <a:off x="3620986" y="5315481"/>
              <a:ext cx="108667" cy="204647"/>
            </a:xfrm>
            <a:prstGeom prst="chevr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燕尾形 66"/>
            <p:cNvSpPr/>
            <p:nvPr/>
          </p:nvSpPr>
          <p:spPr>
            <a:xfrm rot="19087370">
              <a:off x="3526351" y="5416277"/>
              <a:ext cx="108667" cy="204647"/>
            </a:xfrm>
            <a:prstGeom prst="chevron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299365" y="5530262"/>
              <a:ext cx="240508" cy="2405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55</Words>
  <Application>Microsoft Office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150</cp:revision>
  <dcterms:created xsi:type="dcterms:W3CDTF">2006-08-16T00:00:00Z</dcterms:created>
  <dcterms:modified xsi:type="dcterms:W3CDTF">2016-05-24T01:37:52Z</dcterms:modified>
</cp:coreProperties>
</file>