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"/>
  </p:notesMasterIdLst>
  <p:sldIdLst>
    <p:sldId id="28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9701" autoAdjust="0"/>
  </p:normalViewPr>
  <p:slideViewPr>
    <p:cSldViewPr>
      <p:cViewPr varScale="1">
        <p:scale>
          <a:sx n="58" d="100"/>
          <a:sy n="58" d="100"/>
        </p:scale>
        <p:origin x="-90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09-Feb-16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A"/>
          <p:cNvSpPr/>
          <p:nvPr/>
        </p:nvSpPr>
        <p:spPr>
          <a:xfrm>
            <a:off x="254000" y="304800"/>
            <a:ext cx="825500" cy="876300"/>
          </a:xfrm>
          <a:prstGeom prst="triangle">
            <a:avLst/>
          </a:prstGeom>
          <a:solidFill>
            <a:srgbClr val="FFFF80"/>
          </a:solidFill>
          <a:ln w="63500">
            <a:solidFill>
              <a:srgbClr val="FF8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TriangleB"/>
          <p:cNvSpPr/>
          <p:nvPr/>
        </p:nvSpPr>
        <p:spPr>
          <a:xfrm rot="5400000">
            <a:off x="2159000" y="1600200"/>
            <a:ext cx="825500" cy="876300"/>
          </a:xfrm>
          <a:prstGeom prst="triangle">
            <a:avLst/>
          </a:prstGeom>
          <a:solidFill>
            <a:srgbClr val="FFFF80"/>
          </a:solidFill>
          <a:ln w="63500">
            <a:solidFill>
              <a:srgbClr val="FF8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Main feature</vt:lpstr>
      <vt:lpstr>Sub feature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87</cp:revision>
  <dcterms:created xsi:type="dcterms:W3CDTF">2014-01-22T00:01:33Z</dcterms:created>
  <dcterms:modified xsi:type="dcterms:W3CDTF">2016-02-09T00:52:15Z</dcterms:modified>
</cp:coreProperties>
</file>