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1" r:id="rId3"/>
    <p:sldId id="270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E46B09"/>
    <a:srgbClr val="FF6600"/>
    <a:srgbClr val="0071C2"/>
    <a:srgbClr val="00589A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73" autoAdjust="0"/>
  </p:normalViewPr>
  <p:slideViewPr>
    <p:cSldViewPr snapToGrid="0">
      <p:cViewPr varScale="1">
        <p:scale>
          <a:sx n="73" d="100"/>
          <a:sy n="73" d="100"/>
        </p:scale>
        <p:origin x="10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46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394669" y="7088473"/>
            <a:ext cx="838200" cy="838200"/>
            <a:chOff x="7638765" y="5649817"/>
            <a:chExt cx="838200" cy="838200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>
            <a:xfrm>
              <a:off x="7638765" y="5649817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0" name="Picture 6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29" t="20417" r="22434" b="34414"/>
            <a:stretch/>
          </p:blipFill>
          <p:spPr bwMode="auto">
            <a:xfrm>
              <a:off x="7783908" y="5758469"/>
              <a:ext cx="411139" cy="387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55" t="27411" r="18564" b="23920"/>
            <a:stretch/>
          </p:blipFill>
          <p:spPr bwMode="auto">
            <a:xfrm>
              <a:off x="7907913" y="5989855"/>
              <a:ext cx="450723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4152900" y="2848729"/>
            <a:ext cx="838200" cy="856097"/>
            <a:chOff x="2640875" y="3228975"/>
            <a:chExt cx="838200" cy="856097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>
            <a:xfrm>
              <a:off x="2640875" y="3228975"/>
              <a:ext cx="838200" cy="856097"/>
              <a:chOff x="375266" y="5397326"/>
              <a:chExt cx="838200" cy="838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7"/>
            <p:cNvSpPr>
              <a:spLocks/>
            </p:cNvSpPr>
            <p:nvPr/>
          </p:nvSpPr>
          <p:spPr>
            <a:xfrm>
              <a:off x="2827025" y="3438926"/>
              <a:ext cx="209130" cy="215499"/>
            </a:xfrm>
            <a:prstGeom prst="rect">
              <a:avLst/>
            </a:prstGeom>
            <a:solidFill>
              <a:srgbClr val="E46B09"/>
            </a:solidFill>
            <a:ln>
              <a:solidFill>
                <a:srgbClr val="E46B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>
            <a:xfrm>
              <a:off x="3163992" y="3759428"/>
              <a:ext cx="155053" cy="159775"/>
            </a:xfrm>
            <a:prstGeom prst="rect">
              <a:avLst/>
            </a:prstGeom>
            <a:solidFill>
              <a:srgbClr val="E46B09"/>
            </a:solidFill>
            <a:ln>
              <a:solidFill>
                <a:srgbClr val="E46B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099806" y="3364539"/>
              <a:ext cx="0" cy="584397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243463" y="706170"/>
            <a:ext cx="2657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Ribbon Icon</a:t>
            </a: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9682" y="717758"/>
            <a:ext cx="2424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Align Icons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33449" y="3230492"/>
            <a:ext cx="546459" cy="552450"/>
            <a:chOff x="1133449" y="3230492"/>
            <a:chExt cx="546459" cy="552450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1133449" y="3230492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192980" y="3259067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92980" y="346385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212463" y="3706741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96186" y="2143402"/>
            <a:ext cx="102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left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3356" y="2143402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Right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4900381" y="2143402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Top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6839160" y="2143402"/>
            <a:ext cx="140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Bottom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5546" y="3230492"/>
            <a:ext cx="546459" cy="552450"/>
            <a:chOff x="3135546" y="3230492"/>
            <a:chExt cx="546459" cy="55245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3679623" y="3230492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 flipH="1">
              <a:off x="3281956" y="3259067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3135546" y="346385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229134" y="3706741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48449" y="3233488"/>
            <a:ext cx="552450" cy="546459"/>
            <a:chOff x="5148449" y="3233488"/>
            <a:chExt cx="552450" cy="546459"/>
          </a:xfrm>
        </p:grpSpPr>
        <p:cxnSp>
          <p:nvCxnSpPr>
            <p:cNvPr id="71" name="Straight Connector 70"/>
            <p:cNvCxnSpPr/>
            <p:nvPr/>
          </p:nvCxnSpPr>
          <p:spPr>
            <a:xfrm rot="16200000">
              <a:off x="5423483" y="2958454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 rot="16200000" flipH="1">
              <a:off x="5079393" y="3390650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 flipH="1">
              <a:off x="5210976" y="3463855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rot="16200000">
              <a:off x="5437769" y="3499430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7270258" y="3233488"/>
            <a:ext cx="552450" cy="546459"/>
            <a:chOff x="7270258" y="3233488"/>
            <a:chExt cx="552450" cy="546459"/>
          </a:xfrm>
        </p:grpSpPr>
        <p:cxnSp>
          <p:nvCxnSpPr>
            <p:cNvPr id="76" name="Straight Connector 75"/>
            <p:cNvCxnSpPr/>
            <p:nvPr/>
          </p:nvCxnSpPr>
          <p:spPr>
            <a:xfrm rot="5400000" flipV="1">
              <a:off x="7545292" y="3502531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 rot="5400000" flipH="1" flipV="1">
              <a:off x="7201202" y="3477529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5400000" flipH="1" flipV="1">
              <a:off x="7332784" y="340432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rot="5400000" flipV="1">
              <a:off x="7559578" y="3514004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8" name="TextBox 327"/>
          <p:cNvSpPr txBox="1"/>
          <p:nvPr/>
        </p:nvSpPr>
        <p:spPr>
          <a:xfrm>
            <a:off x="502520" y="4500700"/>
            <a:ext cx="180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Center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2623336" y="4500700"/>
            <a:ext cx="157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Center</a:t>
            </a:r>
          </a:p>
        </p:txBody>
      </p:sp>
      <p:sp>
        <p:nvSpPr>
          <p:cNvPr id="330" name="TextBox 329"/>
          <p:cNvSpPr txBox="1">
            <a:spLocks/>
          </p:cNvSpPr>
          <p:nvPr/>
        </p:nvSpPr>
        <p:spPr>
          <a:xfrm>
            <a:off x="5015060" y="4500700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30453" y="5622716"/>
            <a:ext cx="552450" cy="482600"/>
            <a:chOff x="1130453" y="5622716"/>
            <a:chExt cx="552450" cy="4826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130453" y="5863247"/>
              <a:ext cx="552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Rectangle 394"/>
            <p:cNvSpPr/>
            <p:nvPr/>
          </p:nvSpPr>
          <p:spPr>
            <a:xfrm>
              <a:off x="1214146" y="5704613"/>
              <a:ext cx="128587" cy="330994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1436156" y="5622716"/>
              <a:ext cx="138346" cy="48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32551" y="5587791"/>
            <a:ext cx="482600" cy="552450"/>
            <a:chOff x="3132551" y="5587791"/>
            <a:chExt cx="482600" cy="552450"/>
          </a:xfrm>
        </p:grpSpPr>
        <p:cxnSp>
          <p:nvCxnSpPr>
            <p:cNvPr id="429" name="Straight Connector 428"/>
            <p:cNvCxnSpPr/>
            <p:nvPr/>
          </p:nvCxnSpPr>
          <p:spPr>
            <a:xfrm rot="5400000">
              <a:off x="3098395" y="5864016"/>
              <a:ext cx="552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Rectangle 429"/>
            <p:cNvSpPr/>
            <p:nvPr/>
          </p:nvSpPr>
          <p:spPr>
            <a:xfrm rot="5400000">
              <a:off x="3303464" y="5570281"/>
              <a:ext cx="128587" cy="330994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 rot="5400000">
              <a:off x="3304678" y="5721367"/>
              <a:ext cx="138346" cy="48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42278" y="5583435"/>
            <a:ext cx="558800" cy="561163"/>
            <a:chOff x="5142278" y="5583435"/>
            <a:chExt cx="558800" cy="561163"/>
          </a:xfrm>
        </p:grpSpPr>
        <p:cxnSp>
          <p:nvCxnSpPr>
            <p:cNvPr id="484" name="Straight Connector 483"/>
            <p:cNvCxnSpPr/>
            <p:nvPr/>
          </p:nvCxnSpPr>
          <p:spPr>
            <a:xfrm>
              <a:off x="5421678" y="5583435"/>
              <a:ext cx="0" cy="5611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>
              <a:off x="5142278" y="5860842"/>
              <a:ext cx="558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Rectangle 495"/>
            <p:cNvSpPr/>
            <p:nvPr/>
          </p:nvSpPr>
          <p:spPr>
            <a:xfrm>
              <a:off x="5180669" y="5764106"/>
              <a:ext cx="476248" cy="209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5246604" y="5797922"/>
              <a:ext cx="339617" cy="135363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60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7396" y="1326133"/>
            <a:ext cx="2729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Adjoin Icons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21123" y="5055617"/>
            <a:ext cx="380270" cy="476250"/>
            <a:chOff x="3888581" y="3153770"/>
            <a:chExt cx="380270" cy="476250"/>
          </a:xfrm>
        </p:grpSpPr>
        <p:sp>
          <p:nvSpPr>
            <p:cNvPr id="3" name="Rectangle 2"/>
            <p:cNvSpPr/>
            <p:nvPr/>
          </p:nvSpPr>
          <p:spPr>
            <a:xfrm>
              <a:off x="3888581" y="3169444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19550" y="3153770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42645" y="3276599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5551230" y="5007627"/>
            <a:ext cx="380270" cy="476250"/>
            <a:chOff x="3888581" y="3153770"/>
            <a:chExt cx="380270" cy="476250"/>
          </a:xfrm>
        </p:grpSpPr>
        <p:sp>
          <p:nvSpPr>
            <p:cNvPr id="9" name="Rectangle 8"/>
            <p:cNvSpPr/>
            <p:nvPr/>
          </p:nvSpPr>
          <p:spPr>
            <a:xfrm>
              <a:off x="3888581" y="3169444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9550" y="3153770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42645" y="3276599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43771" y="5055617"/>
            <a:ext cx="499041" cy="476250"/>
            <a:chOff x="3587666" y="3456189"/>
            <a:chExt cx="499041" cy="47625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587666" y="3694314"/>
              <a:ext cx="4990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640783" y="3527626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1752" y="3456189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94847" y="3530007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 rot="5400000">
            <a:off x="7384006" y="5067013"/>
            <a:ext cx="499041" cy="476250"/>
            <a:chOff x="3587666" y="3456189"/>
            <a:chExt cx="499041" cy="47625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587666" y="3694314"/>
              <a:ext cx="4990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640783" y="3527626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771752" y="3456189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94847" y="3530007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58067" y="3360152"/>
            <a:ext cx="13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Horizontally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22132" y="3360152"/>
            <a:ext cx="104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Vertically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22517" y="3360152"/>
            <a:ext cx="214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with Align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26704" y="3360152"/>
            <a:ext cx="185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with align</a:t>
            </a:r>
          </a:p>
        </p:txBody>
      </p:sp>
    </p:spTree>
    <p:extLst>
      <p:ext uri="{BB962C8B-B14F-4D97-AF65-F5344CB8AC3E}">
        <p14:creationId xmlns:p14="http://schemas.microsoft.com/office/powerpoint/2010/main" val="241411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3164" y="1308274"/>
            <a:ext cx="3437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Distribute Icons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9512" y="3324434"/>
            <a:ext cx="13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Horizontally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65406" y="3324434"/>
            <a:ext cx="104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Vertically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1423" y="3324434"/>
            <a:ext cx="21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Between two objects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3129" y="332443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a Grid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50968" y="5002040"/>
            <a:ext cx="475380" cy="547687"/>
            <a:chOff x="3050968" y="5002040"/>
            <a:chExt cx="475380" cy="547687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288406" y="5002040"/>
              <a:ext cx="0" cy="547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158124" y="5030616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50968" y="5202064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12391" y="5371104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45012" y="4965887"/>
            <a:ext cx="547687" cy="475380"/>
            <a:chOff x="1145012" y="4965887"/>
            <a:chExt cx="547687" cy="475380"/>
          </a:xfrm>
        </p:grpSpPr>
        <p:cxnSp>
          <p:nvCxnSpPr>
            <p:cNvPr id="57" name="Straight Connector 56"/>
            <p:cNvCxnSpPr/>
            <p:nvPr/>
          </p:nvCxnSpPr>
          <p:spPr>
            <a:xfrm rot="5400000">
              <a:off x="1418856" y="4929481"/>
              <a:ext cx="0" cy="547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 rot="5400000">
              <a:off x="1476692" y="5136650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1187577" y="5136168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1088525" y="5127575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30312" y="4971845"/>
            <a:ext cx="584418" cy="608076"/>
            <a:chOff x="5330312" y="4971845"/>
            <a:chExt cx="584418" cy="608076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5330312" y="4971845"/>
              <a:ext cx="584418" cy="6080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5353969" y="5020280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391726" y="5202063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579354" y="5390151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19772" y="4999658"/>
            <a:ext cx="608076" cy="552450"/>
            <a:chOff x="7619772" y="4999658"/>
            <a:chExt cx="608076" cy="552450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7775231" y="4999658"/>
              <a:ext cx="0" cy="552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8070506" y="4999658"/>
              <a:ext cx="0" cy="552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7619772" y="5404471"/>
              <a:ext cx="6080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7619772" y="5159202"/>
              <a:ext cx="6080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7671831" y="5076658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959253" y="5076657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671833" y="5324314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959255" y="5324313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105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4696" y="1303511"/>
            <a:ext cx="3054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Reorder Icons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644584" y="4987751"/>
            <a:ext cx="464344" cy="566737"/>
            <a:chOff x="4352925" y="3148013"/>
            <a:chExt cx="464344" cy="566737"/>
          </a:xfrm>
        </p:grpSpPr>
        <p:sp>
          <p:nvSpPr>
            <p:cNvPr id="14" name="Rectangle 13"/>
            <p:cNvSpPr/>
            <p:nvPr/>
          </p:nvSpPr>
          <p:spPr>
            <a:xfrm>
              <a:off x="4352925" y="3231356"/>
              <a:ext cx="138113" cy="335757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79156" y="3295650"/>
              <a:ext cx="138113" cy="335757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4419600" y="3148013"/>
              <a:ext cx="0" cy="59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4743450" y="3655219"/>
              <a:ext cx="0" cy="59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10076" y="3150394"/>
              <a:ext cx="3381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412457" y="3714750"/>
              <a:ext cx="3405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738688" y="3148013"/>
              <a:ext cx="0" cy="130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421981" y="3598069"/>
              <a:ext cx="0" cy="1166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34996" y="3314908"/>
            <a:ext cx="68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53512" y="3314908"/>
            <a:ext cx="85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Repack</a:t>
            </a:r>
          </a:p>
        </p:txBody>
      </p:sp>
    </p:spTree>
    <p:extLst>
      <p:ext uri="{BB962C8B-B14F-4D97-AF65-F5344CB8AC3E}">
        <p14:creationId xmlns:p14="http://schemas.microsoft.com/office/powerpoint/2010/main" val="414581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9072" y="781706"/>
            <a:ext cx="3165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Reorient </a:t>
            </a:r>
            <a:r>
              <a:rPr lang="en-US" sz="4000" dirty="0"/>
              <a:t>Icons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8551" y="2271298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0247" y="2280924"/>
            <a:ext cx="166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Horizontal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61048" y="2280924"/>
            <a:ext cx="14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Vertical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1871" y="4718811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Away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30672" y="469397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Axis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1026635" y="3373130"/>
            <a:ext cx="486731" cy="507988"/>
            <a:chOff x="3016088" y="3308560"/>
            <a:chExt cx="486731" cy="507988"/>
          </a:xfrm>
        </p:grpSpPr>
        <p:sp>
          <p:nvSpPr>
            <p:cNvPr id="47" name="Rectangle 46"/>
            <p:cNvSpPr/>
            <p:nvPr/>
          </p:nvSpPr>
          <p:spPr>
            <a:xfrm>
              <a:off x="3159091" y="3488531"/>
              <a:ext cx="180975" cy="173832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016088" y="3328614"/>
              <a:ext cx="486731" cy="4879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19174279">
              <a:off x="3413300" y="3308560"/>
              <a:ext cx="71771" cy="248207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116862" y="5541146"/>
            <a:ext cx="559539" cy="311642"/>
            <a:chOff x="4291068" y="3238762"/>
            <a:chExt cx="559539" cy="311642"/>
          </a:xfrm>
        </p:grpSpPr>
        <p:sp>
          <p:nvSpPr>
            <p:cNvPr id="62" name="Rectangle 61"/>
            <p:cNvSpPr/>
            <p:nvPr/>
          </p:nvSpPr>
          <p:spPr>
            <a:xfrm>
              <a:off x="4622007" y="3459956"/>
              <a:ext cx="228600" cy="90448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622007" y="3238762"/>
              <a:ext cx="228600" cy="90448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91068" y="3457574"/>
              <a:ext cx="228600" cy="90448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64" idx="3"/>
              <a:endCxn id="62" idx="3"/>
            </p:cNvCxnSpPr>
            <p:nvPr/>
          </p:nvCxnSpPr>
          <p:spPr>
            <a:xfrm>
              <a:off x="4850607" y="3283986"/>
              <a:ext cx="0" cy="22119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4" idx="1"/>
              <a:endCxn id="62" idx="1"/>
            </p:cNvCxnSpPr>
            <p:nvPr/>
          </p:nvCxnSpPr>
          <p:spPr>
            <a:xfrm>
              <a:off x="4622007" y="3283986"/>
              <a:ext cx="0" cy="22119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5" idx="0"/>
            </p:cNvCxnSpPr>
            <p:nvPr/>
          </p:nvCxnSpPr>
          <p:spPr>
            <a:xfrm>
              <a:off x="4405368" y="3457574"/>
              <a:ext cx="324958" cy="238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5" idx="2"/>
              <a:endCxn id="62" idx="2"/>
            </p:cNvCxnSpPr>
            <p:nvPr/>
          </p:nvCxnSpPr>
          <p:spPr>
            <a:xfrm>
              <a:off x="4405368" y="3548022"/>
              <a:ext cx="330939" cy="238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5446584" y="3431962"/>
            <a:ext cx="409575" cy="409575"/>
            <a:chOff x="3166337" y="3543806"/>
            <a:chExt cx="409575" cy="409575"/>
          </a:xfrm>
        </p:grpSpPr>
        <p:sp>
          <p:nvSpPr>
            <p:cNvPr id="91" name="Rectangle 90"/>
            <p:cNvSpPr/>
            <p:nvPr/>
          </p:nvSpPr>
          <p:spPr>
            <a:xfrm rot="4575288">
              <a:off x="3166336" y="3680727"/>
              <a:ext cx="409575" cy="135733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6337" y="3683941"/>
              <a:ext cx="409575" cy="135733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3506856" y="3838724"/>
              <a:ext cx="69056" cy="642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3183006" y="3594951"/>
              <a:ext cx="68147" cy="69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7756255" y="3430771"/>
            <a:ext cx="411957" cy="411957"/>
            <a:chOff x="7211305" y="6260306"/>
            <a:chExt cx="411957" cy="411957"/>
          </a:xfrm>
        </p:grpSpPr>
        <p:sp>
          <p:nvSpPr>
            <p:cNvPr id="101" name="Rectangle 100"/>
            <p:cNvSpPr/>
            <p:nvPr/>
          </p:nvSpPr>
          <p:spPr>
            <a:xfrm rot="4606391">
              <a:off x="7350608" y="6260305"/>
              <a:ext cx="133351" cy="411957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>
                  <a:alpha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353300" y="6260306"/>
              <a:ext cx="133351" cy="411957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 flipV="1">
              <a:off x="7505700" y="6260306"/>
              <a:ext cx="76200" cy="738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814" y="6589036"/>
              <a:ext cx="71437" cy="72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 266"/>
          <p:cNvGrpSpPr/>
          <p:nvPr/>
        </p:nvGrpSpPr>
        <p:grpSpPr>
          <a:xfrm>
            <a:off x="1009530" y="5273759"/>
            <a:ext cx="520939" cy="531355"/>
            <a:chOff x="5824134" y="5895605"/>
            <a:chExt cx="520939" cy="531355"/>
          </a:xfrm>
        </p:grpSpPr>
        <p:sp>
          <p:nvSpPr>
            <p:cNvPr id="118" name="Rectangle 117"/>
            <p:cNvSpPr/>
            <p:nvPr/>
          </p:nvSpPr>
          <p:spPr>
            <a:xfrm>
              <a:off x="6017980" y="6088856"/>
              <a:ext cx="142876" cy="142875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6001392" y="6271080"/>
              <a:ext cx="155880" cy="155880"/>
              <a:chOff x="6177194" y="5096973"/>
              <a:chExt cx="411957" cy="411957"/>
            </a:xfrm>
          </p:grpSpPr>
          <p:sp>
            <p:nvSpPr>
              <p:cNvPr id="121" name="Rectangle 120"/>
              <p:cNvSpPr/>
              <p:nvPr/>
            </p:nvSpPr>
            <p:spPr>
              <a:xfrm rot="4606391">
                <a:off x="6316497" y="5096972"/>
                <a:ext cx="133351" cy="411957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>
                    <a:alpha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319189" y="5096973"/>
                <a:ext cx="133351" cy="411957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Isosceles Triangle 126"/>
              <p:cNvSpPr/>
              <p:nvPr/>
            </p:nvSpPr>
            <p:spPr>
              <a:xfrm rot="18759584">
                <a:off x="6490864" y="5108865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/>
              <p:cNvSpPr/>
              <p:nvPr/>
            </p:nvSpPr>
            <p:spPr>
              <a:xfrm rot="7659000">
                <a:off x="6228940" y="5446182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>
              <a:grpSpLocks/>
            </p:cNvGrpSpPr>
            <p:nvPr/>
          </p:nvGrpSpPr>
          <p:grpSpPr>
            <a:xfrm flipH="1">
              <a:off x="6001392" y="5895605"/>
              <a:ext cx="155880" cy="155880"/>
              <a:chOff x="6177194" y="5096973"/>
              <a:chExt cx="411957" cy="411957"/>
            </a:xfrm>
          </p:grpSpPr>
          <p:sp>
            <p:nvSpPr>
              <p:cNvPr id="133" name="Rectangle 132"/>
              <p:cNvSpPr/>
              <p:nvPr/>
            </p:nvSpPr>
            <p:spPr>
              <a:xfrm rot="4606391">
                <a:off x="6316497" y="5096972"/>
                <a:ext cx="133351" cy="411957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>
                    <a:alpha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19189" y="5096973"/>
                <a:ext cx="133351" cy="411957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Isosceles Triangle 134"/>
              <p:cNvSpPr/>
              <p:nvPr/>
            </p:nvSpPr>
            <p:spPr>
              <a:xfrm rot="18759584">
                <a:off x="6490864" y="5108865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Isosceles Triangle 135"/>
              <p:cNvSpPr/>
              <p:nvPr/>
            </p:nvSpPr>
            <p:spPr>
              <a:xfrm rot="7659000">
                <a:off x="6228940" y="5446182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>
              <a:grpSpLocks/>
            </p:cNvGrpSpPr>
            <p:nvPr/>
          </p:nvGrpSpPr>
          <p:grpSpPr>
            <a:xfrm>
              <a:off x="5824134" y="6082353"/>
              <a:ext cx="155880" cy="155880"/>
              <a:chOff x="5308087" y="5973545"/>
              <a:chExt cx="409575" cy="409575"/>
            </a:xfrm>
          </p:grpSpPr>
          <p:sp>
            <p:nvSpPr>
              <p:cNvPr id="138" name="Rectangle 137"/>
              <p:cNvSpPr/>
              <p:nvPr/>
            </p:nvSpPr>
            <p:spPr>
              <a:xfrm rot="4575288">
                <a:off x="5308086" y="6110466"/>
                <a:ext cx="409575" cy="135733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5308087" y="6113680"/>
                <a:ext cx="409575" cy="135733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Isosceles Triangle 146"/>
              <p:cNvSpPr/>
              <p:nvPr/>
            </p:nvSpPr>
            <p:spPr>
              <a:xfrm rot="13484501">
                <a:off x="5335151" y="6036801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Isosceles Triangle 150"/>
              <p:cNvSpPr/>
              <p:nvPr/>
            </p:nvSpPr>
            <p:spPr>
              <a:xfrm rot="2700000">
                <a:off x="5659126" y="6277568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1" name="Group 190"/>
            <p:cNvGrpSpPr>
              <a:grpSpLocks/>
            </p:cNvGrpSpPr>
            <p:nvPr/>
          </p:nvGrpSpPr>
          <p:grpSpPr>
            <a:xfrm flipV="1">
              <a:off x="6189193" y="6082354"/>
              <a:ext cx="155880" cy="155880"/>
              <a:chOff x="5308087" y="5973545"/>
              <a:chExt cx="409575" cy="409575"/>
            </a:xfrm>
          </p:grpSpPr>
          <p:sp>
            <p:nvSpPr>
              <p:cNvPr id="192" name="Rectangle 191"/>
              <p:cNvSpPr/>
              <p:nvPr/>
            </p:nvSpPr>
            <p:spPr>
              <a:xfrm rot="4575288">
                <a:off x="5308086" y="6110466"/>
                <a:ext cx="409575" cy="135733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5308087" y="6113680"/>
                <a:ext cx="409575" cy="135733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Isosceles Triangle 193"/>
              <p:cNvSpPr/>
              <p:nvPr/>
            </p:nvSpPr>
            <p:spPr>
              <a:xfrm rot="13484501">
                <a:off x="5335151" y="6036801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 rot="2700000">
                <a:off x="5659126" y="6277568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3" name="TextBox 32"/>
          <p:cNvSpPr txBox="1"/>
          <p:nvPr/>
        </p:nvSpPr>
        <p:spPr>
          <a:xfrm>
            <a:off x="4966252" y="4718811"/>
            <a:ext cx="151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</a:t>
            </a:r>
            <a:r>
              <a:rPr lang="en-US" dirty="0" smtClean="0"/>
              <a:t>Direction</a:t>
            </a:r>
            <a:endParaRPr 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472249" y="5454121"/>
            <a:ext cx="484715" cy="457696"/>
            <a:chOff x="3299365" y="5313074"/>
            <a:chExt cx="484715" cy="457696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00295" y="5313074"/>
              <a:ext cx="483785" cy="454705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燕尾形 62"/>
            <p:cNvSpPr/>
            <p:nvPr/>
          </p:nvSpPr>
          <p:spPr>
            <a:xfrm rot="19087370">
              <a:off x="3620986" y="5315481"/>
              <a:ext cx="108667" cy="204647"/>
            </a:xfrm>
            <a:prstGeom prst="chevr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燕尾形 66"/>
            <p:cNvSpPr/>
            <p:nvPr/>
          </p:nvSpPr>
          <p:spPr>
            <a:xfrm rot="19087370">
              <a:off x="3526351" y="5416277"/>
              <a:ext cx="108667" cy="204647"/>
            </a:xfrm>
            <a:prstGeom prst="chevron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299365" y="5530262"/>
              <a:ext cx="240508" cy="2405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TextBox 1"/>
          <p:cNvSpPr txBox="1"/>
          <p:nvPr/>
        </p:nvSpPr>
        <p:spPr>
          <a:xfrm>
            <a:off x="2365596" y="2269254"/>
            <a:ext cx="21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 and Rotate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3222429" y="3353837"/>
            <a:ext cx="569257" cy="565821"/>
            <a:chOff x="4443948" y="5281268"/>
            <a:chExt cx="597872" cy="594263"/>
          </a:xfrm>
        </p:grpSpPr>
        <p:sp>
          <p:nvSpPr>
            <p:cNvPr id="61" name="Rectangle 46"/>
            <p:cNvSpPr/>
            <p:nvPr/>
          </p:nvSpPr>
          <p:spPr>
            <a:xfrm>
              <a:off x="4615366" y="5549841"/>
              <a:ext cx="165735" cy="159194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51"/>
            <p:cNvSpPr/>
            <p:nvPr/>
          </p:nvSpPr>
          <p:spPr>
            <a:xfrm>
              <a:off x="4443948" y="5375353"/>
              <a:ext cx="498944" cy="5001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燕尾形 67"/>
            <p:cNvSpPr/>
            <p:nvPr/>
          </p:nvSpPr>
          <p:spPr>
            <a:xfrm rot="953220">
              <a:off x="4678070" y="5281268"/>
              <a:ext cx="131377" cy="187960"/>
            </a:xfrm>
            <a:prstGeom prst="chevron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燕尾形 68"/>
            <p:cNvSpPr/>
            <p:nvPr/>
          </p:nvSpPr>
          <p:spPr>
            <a:xfrm rot="5400000">
              <a:off x="4882151" y="5511387"/>
              <a:ext cx="131377" cy="187960"/>
            </a:xfrm>
            <a:prstGeom prst="chevron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9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3757</TotalTime>
  <Words>58</Words>
  <Application>Microsoft Office PowerPoint</Application>
  <PresentationFormat>全屏显示(4:3)</PresentationFormat>
  <Paragraphs>31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Lord Dawn</cp:lastModifiedBy>
  <cp:revision>152</cp:revision>
  <dcterms:created xsi:type="dcterms:W3CDTF">2006-08-16T00:00:00Z</dcterms:created>
  <dcterms:modified xsi:type="dcterms:W3CDTF">2016-07-08T06:03:20Z</dcterms:modified>
</cp:coreProperties>
</file>