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8" r:id="rId5"/>
    <p:sldId id="269" r:id="rId6"/>
    <p:sldId id="273" r:id="rId7"/>
    <p:sldId id="275" r:id="rId8"/>
    <p:sldId id="260" r:id="rId9"/>
    <p:sldId id="276" r:id="rId10"/>
    <p:sldId id="277" r:id="rId11"/>
    <p:sldId id="278" r:id="rId12"/>
    <p:sldId id="279" r:id="rId13"/>
    <p:sldId id="267" r:id="rId14"/>
    <p:sldId id="280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CD2F44F7-3FAD-413C-B65E-2D65E3B12B38}">
      <dgm:prSet phldrT="[Text]"/>
      <dgm:spPr/>
      <dgm:t>
        <a:bodyPr/>
        <a:lstStyle/>
        <a:p>
          <a:r>
            <a:rPr lang="en-US" dirty="0"/>
            <a:t>State of the art</a:t>
          </a:r>
          <a:endParaRPr lang="en-IN" dirty="0"/>
        </a:p>
      </dgm:t>
    </dgm:pt>
    <dgm:pt modelId="{2F8FCBF6-F8D1-46E7-8D69-EA146C144E98}" type="parTrans" cxnId="{85598399-B331-419A-88AF-840D2132A02E}">
      <dgm:prSet/>
      <dgm:spPr/>
      <dgm:t>
        <a:bodyPr/>
        <a:lstStyle/>
        <a:p>
          <a:endParaRPr lang="en-IN"/>
        </a:p>
      </dgm:t>
    </dgm:pt>
    <dgm:pt modelId="{F3B36F7C-79C3-4805-AB81-61A8A19D1D03}" type="sibTrans" cxnId="{85598399-B331-419A-88AF-840D2132A02E}">
      <dgm:prSet/>
      <dgm:spPr/>
      <dgm:t>
        <a:bodyPr/>
        <a:lstStyle/>
        <a:p>
          <a:endParaRPr lang="en-IN"/>
        </a:p>
      </dgm:t>
    </dgm:pt>
    <dgm:pt modelId="{89CE8139-7930-4CD3-9C66-739E612E2427}">
      <dgm:prSet phldrT="[Text]"/>
      <dgm:spPr/>
      <dgm:t>
        <a:bodyPr/>
        <a:lstStyle/>
        <a:p>
          <a:r>
            <a:rPr lang="en-IN" dirty="0"/>
            <a:t> Related work, approach and problems to be further investigated.</a:t>
          </a:r>
        </a:p>
      </dgm:t>
    </dgm:pt>
    <dgm:pt modelId="{1A2E0418-F6A2-4336-BC0B-2991EDCF1A8A}" type="parTrans" cxnId="{792CA4AF-F97B-4B2C-85D1-0CA1DA98C5B6}">
      <dgm:prSet/>
      <dgm:spPr/>
      <dgm:t>
        <a:bodyPr/>
        <a:lstStyle/>
        <a:p>
          <a:endParaRPr lang="en-IN"/>
        </a:p>
      </dgm:t>
    </dgm:pt>
    <dgm:pt modelId="{0BFBB8DA-1D48-4816-A8F5-EFC210FA5846}" type="sibTrans" cxnId="{792CA4AF-F97B-4B2C-85D1-0CA1DA98C5B6}">
      <dgm:prSet/>
      <dgm:spPr/>
      <dgm:t>
        <a:bodyPr/>
        <a:lstStyle/>
        <a:p>
          <a:endParaRPr lang="en-IN"/>
        </a:p>
      </dgm:t>
    </dgm:pt>
    <dgm:pt modelId="{731C8DF7-D9FD-40CC-80A9-56BB68ADEFA0}">
      <dgm:prSet phldrT="[Text]"/>
      <dgm:spPr/>
      <dgm:t>
        <a:bodyPr/>
        <a:lstStyle/>
        <a:p>
          <a:r>
            <a:rPr lang="en-US" dirty="0"/>
            <a:t>Architecture</a:t>
          </a:r>
          <a:endParaRPr lang="en-IN" dirty="0"/>
        </a:p>
      </dgm:t>
    </dgm:pt>
    <dgm:pt modelId="{7A2F225D-AA69-4B4E-9123-C3C8CFDF86F1}" type="parTrans" cxnId="{AB35DA40-C73B-4652-8A44-90B6B579BC04}">
      <dgm:prSet/>
      <dgm:spPr/>
      <dgm:t>
        <a:bodyPr/>
        <a:lstStyle/>
        <a:p>
          <a:endParaRPr lang="en-IN"/>
        </a:p>
      </dgm:t>
    </dgm:pt>
    <dgm:pt modelId="{E1D5FE4D-43DE-43F6-B387-0B85DBAF3424}" type="sibTrans" cxnId="{AB35DA40-C73B-4652-8A44-90B6B579BC04}">
      <dgm:prSet/>
      <dgm:spPr/>
      <dgm:t>
        <a:bodyPr/>
        <a:lstStyle/>
        <a:p>
          <a:endParaRPr lang="en-IN"/>
        </a:p>
      </dgm:t>
    </dgm:pt>
    <dgm:pt modelId="{E6D27389-1232-40CC-8DC0-100B67105FB6}">
      <dgm:prSet phldrT="[Text]"/>
      <dgm:spPr/>
      <dgm:t>
        <a:bodyPr/>
        <a:lstStyle/>
        <a:p>
          <a:r>
            <a:rPr lang="en-IN" dirty="0"/>
            <a:t> The framework in detail explained and discussed.</a:t>
          </a:r>
        </a:p>
      </dgm:t>
    </dgm:pt>
    <dgm:pt modelId="{D4FE8864-9CB2-4834-9988-A6215894B153}" type="parTrans" cxnId="{6C8FB896-AE47-4977-96E7-FAA42CAD7ADB}">
      <dgm:prSet/>
      <dgm:spPr/>
      <dgm:t>
        <a:bodyPr/>
        <a:lstStyle/>
        <a:p>
          <a:endParaRPr lang="en-IN"/>
        </a:p>
      </dgm:t>
    </dgm:pt>
    <dgm:pt modelId="{937C07A1-3006-4880-AF2F-6D050B9AECB8}" type="sibTrans" cxnId="{6C8FB896-AE47-4977-96E7-FAA42CAD7ADB}">
      <dgm:prSet/>
      <dgm:spPr/>
      <dgm:t>
        <a:bodyPr/>
        <a:lstStyle/>
        <a:p>
          <a:endParaRPr lang="en-IN"/>
        </a:p>
      </dgm:t>
    </dgm:pt>
    <dgm:pt modelId="{FAE4B383-AC19-4201-8492-30E66BDE76F5}">
      <dgm:prSet/>
      <dgm:spPr/>
      <dgm:t>
        <a:bodyPr/>
        <a:lstStyle/>
        <a:p>
          <a:r>
            <a:rPr lang="en-US" dirty="0"/>
            <a:t>Implementation</a:t>
          </a:r>
          <a:endParaRPr lang="en-IN" dirty="0"/>
        </a:p>
      </dgm:t>
    </dgm:pt>
    <dgm:pt modelId="{0E56A62D-DF15-41DF-81B4-B5662EA43710}" type="parTrans" cxnId="{37AFC1CE-173A-4F8C-9F80-0F0ADC7687A9}">
      <dgm:prSet/>
      <dgm:spPr/>
      <dgm:t>
        <a:bodyPr/>
        <a:lstStyle/>
        <a:p>
          <a:endParaRPr lang="en-IN"/>
        </a:p>
      </dgm:t>
    </dgm:pt>
    <dgm:pt modelId="{2F8719D8-6F7A-4F5E-848E-5C912A75CFCB}" type="sibTrans" cxnId="{37AFC1CE-173A-4F8C-9F80-0F0ADC7687A9}">
      <dgm:prSet/>
      <dgm:spPr/>
      <dgm:t>
        <a:bodyPr/>
        <a:lstStyle/>
        <a:p>
          <a:endParaRPr lang="en-IN"/>
        </a:p>
      </dgm:t>
    </dgm:pt>
    <dgm:pt modelId="{C27CD661-16C1-40FA-A630-6DE86C299C13}">
      <dgm:prSet/>
      <dgm:spPr/>
      <dgm:t>
        <a:bodyPr/>
        <a:lstStyle/>
        <a:p>
          <a:r>
            <a:rPr lang="en-IN" dirty="0"/>
            <a:t> System requirement, technologies, and manual procedure explained.</a:t>
          </a:r>
        </a:p>
      </dgm:t>
    </dgm:pt>
    <dgm:pt modelId="{F41C90C0-7D58-42E0-A7BD-CD959FE31E06}" type="parTrans" cxnId="{58375194-A179-4013-8325-49D091C70CB0}">
      <dgm:prSet/>
      <dgm:spPr/>
      <dgm:t>
        <a:bodyPr/>
        <a:lstStyle/>
        <a:p>
          <a:endParaRPr lang="en-IN"/>
        </a:p>
      </dgm:t>
    </dgm:pt>
    <dgm:pt modelId="{B1DAE1C5-BB6D-4280-8444-4848E5BD9472}" type="sibTrans" cxnId="{58375194-A179-4013-8325-49D091C70CB0}">
      <dgm:prSet/>
      <dgm:spPr/>
      <dgm:t>
        <a:bodyPr/>
        <a:lstStyle/>
        <a:p>
          <a:endParaRPr lang="en-IN"/>
        </a:p>
      </dgm:t>
    </dgm:pt>
    <dgm:pt modelId="{9A8DDBA8-1BC3-4048-AD96-9841B6F3444B}">
      <dgm:prSet custT="1"/>
      <dgm:spPr/>
      <dgm:t>
        <a:bodyPr/>
        <a:lstStyle/>
        <a:p>
          <a:r>
            <a:rPr lang="de-DE" sz="1400" kern="1200">
              <a:latin typeface="Arial"/>
              <a:ea typeface="DejaVu Sans"/>
              <a:cs typeface="DejaVu Sans"/>
            </a:rPr>
            <a:t>Evaluation</a:t>
          </a:r>
          <a:endParaRPr lang="en-IN" sz="1400" kern="1200" dirty="0">
            <a:latin typeface="Arial"/>
            <a:ea typeface="DejaVu Sans"/>
            <a:cs typeface="DejaVu Sans"/>
          </a:endParaRPr>
        </a:p>
      </dgm:t>
    </dgm:pt>
    <dgm:pt modelId="{93AE0B9E-EA9E-45AE-8DDF-E5CBB34E7ED6}" type="parTrans" cxnId="{EBEA8B02-C480-4BC4-BC47-2B9989273DBA}">
      <dgm:prSet/>
      <dgm:spPr/>
      <dgm:t>
        <a:bodyPr/>
        <a:lstStyle/>
        <a:p>
          <a:endParaRPr lang="en-IN"/>
        </a:p>
      </dgm:t>
    </dgm:pt>
    <dgm:pt modelId="{099CBF7C-7D05-4BC1-966F-E04CDAC65061}" type="sibTrans" cxnId="{EBEA8B02-C480-4BC4-BC47-2B9989273DBA}">
      <dgm:prSet/>
      <dgm:spPr/>
      <dgm:t>
        <a:bodyPr/>
        <a:lstStyle/>
        <a:p>
          <a:endParaRPr lang="en-IN"/>
        </a:p>
      </dgm:t>
    </dgm:pt>
    <dgm:pt modelId="{5EB59E28-8901-4EAB-B11C-7AF087BBD29F}">
      <dgm:prSet custT="1"/>
      <dgm:spPr/>
      <dgm:t>
        <a:bodyPr/>
        <a:lstStyle/>
        <a:p>
          <a:r>
            <a:rPr lang="de-DE" sz="1400" kern="1200">
              <a:latin typeface="Arial"/>
              <a:ea typeface="DejaVu Sans"/>
              <a:cs typeface="DejaVu Sans"/>
            </a:rPr>
            <a:t>Epilogue</a:t>
          </a:r>
          <a:endParaRPr lang="en-IN" sz="1400" kern="1200" dirty="0">
            <a:latin typeface="Arial"/>
            <a:ea typeface="DejaVu Sans"/>
            <a:cs typeface="DejaVu Sans"/>
          </a:endParaRPr>
        </a:p>
      </dgm:t>
    </dgm:pt>
    <dgm:pt modelId="{1677A646-B75C-45C0-A0B3-CD712D28CB96}" type="parTrans" cxnId="{26D5AC18-4B82-4593-A96C-582B9AF8F4D0}">
      <dgm:prSet/>
      <dgm:spPr/>
      <dgm:t>
        <a:bodyPr/>
        <a:lstStyle/>
        <a:p>
          <a:endParaRPr lang="en-IN"/>
        </a:p>
      </dgm:t>
    </dgm:pt>
    <dgm:pt modelId="{8AC6C053-481B-48C4-8155-4AFB3DB91CDD}" type="sibTrans" cxnId="{26D5AC18-4B82-4593-A96C-582B9AF8F4D0}">
      <dgm:prSet/>
      <dgm:spPr/>
      <dgm:t>
        <a:bodyPr/>
        <a:lstStyle/>
        <a:p>
          <a:endParaRPr lang="en-IN"/>
        </a:p>
      </dgm:t>
    </dgm:pt>
    <dgm:pt modelId="{D4B5BA11-2628-4414-83A8-658ACDA237F2}">
      <dgm:prSet phldrT="[Text]"/>
      <dgm:spPr/>
      <dgm:t>
        <a:bodyPr/>
        <a:lstStyle/>
        <a:p>
          <a:r>
            <a:rPr lang="en-IN" dirty="0"/>
            <a:t> Background and hypothesis.</a:t>
          </a:r>
        </a:p>
        <a:p>
          <a:r>
            <a:rPr lang="en-IN" dirty="0"/>
            <a:t> Research questions, objectives, and outline structure.</a:t>
          </a:r>
        </a:p>
      </dgm:t>
    </dgm:pt>
    <dgm:pt modelId="{D804A061-FFCE-446C-B4A3-223FFAF65DE3}" type="parTrans" cxnId="{23C24B6D-94FD-464D-8C53-08563BDD1847}">
      <dgm:prSet/>
      <dgm:spPr/>
      <dgm:t>
        <a:bodyPr/>
        <a:lstStyle/>
        <a:p>
          <a:endParaRPr lang="en-IN"/>
        </a:p>
      </dgm:t>
    </dgm:pt>
    <dgm:pt modelId="{FCCC64E4-861A-4880-9F40-4966B5C9E30F}" type="sibTrans" cxnId="{23C24B6D-94FD-464D-8C53-08563BDD1847}">
      <dgm:prSet/>
      <dgm:spPr/>
      <dgm:t>
        <a:bodyPr/>
        <a:lstStyle/>
        <a:p>
          <a:endParaRPr lang="en-IN"/>
        </a:p>
      </dgm:t>
    </dgm:pt>
    <dgm:pt modelId="{B23B8FD0-CCB7-49B7-AA92-1DF363398C94}">
      <dgm:prSet custT="1"/>
      <dgm:spPr/>
      <dgm:t>
        <a:bodyPr/>
        <a:lstStyle/>
        <a:p>
          <a:r>
            <a:rPr lang="en-IN" sz="1300" kern="1200" dirty="0">
              <a:latin typeface="Arial"/>
              <a:ea typeface="DejaVu Sans"/>
              <a:cs typeface="DejaVu Sans"/>
            </a:rPr>
            <a:t> Data </a:t>
          </a:r>
          <a:r>
            <a:rPr lang="en-IN" sz="1300" kern="1200" dirty="0" err="1">
              <a:latin typeface="Arial"/>
              <a:ea typeface="DejaVu Sans"/>
              <a:cs typeface="DejaVu Sans"/>
            </a:rPr>
            <a:t>acquistion</a:t>
          </a:r>
          <a:r>
            <a:rPr lang="en-IN" sz="1300" kern="1200" dirty="0">
              <a:latin typeface="Arial"/>
              <a:ea typeface="DejaVu Sans"/>
              <a:cs typeface="DejaVu Sans"/>
            </a:rPr>
            <a:t>, testing and results are compared.</a:t>
          </a:r>
        </a:p>
      </dgm:t>
    </dgm:pt>
    <dgm:pt modelId="{0477A3DD-6B14-4F40-A0F6-51D416902485}" type="parTrans" cxnId="{7871C03D-E106-4A1B-98F0-53C477A2E4B3}">
      <dgm:prSet/>
      <dgm:spPr/>
      <dgm:t>
        <a:bodyPr/>
        <a:lstStyle/>
        <a:p>
          <a:endParaRPr lang="en-IN"/>
        </a:p>
      </dgm:t>
    </dgm:pt>
    <dgm:pt modelId="{96692708-75E3-44AF-A40F-5D85C024BCEC}" type="sibTrans" cxnId="{7871C03D-E106-4A1B-98F0-53C477A2E4B3}">
      <dgm:prSet/>
      <dgm:spPr/>
      <dgm:t>
        <a:bodyPr/>
        <a:lstStyle/>
        <a:p>
          <a:endParaRPr lang="en-IN"/>
        </a:p>
      </dgm:t>
    </dgm:pt>
    <dgm:pt modelId="{199720F9-EADA-49A9-AB58-6F97403F64D6}">
      <dgm:prSet custT="1"/>
      <dgm:spPr/>
      <dgm:t>
        <a:bodyPr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"/>
              <a:ea typeface="DejaVu Sans"/>
              <a:cs typeface="DejaVu Sans"/>
            </a:rPr>
            <a:t> Conclusion, discussion and future work explained</a:t>
          </a:r>
        </a:p>
      </dgm:t>
    </dgm:pt>
    <dgm:pt modelId="{481B1F7E-836A-4932-86C1-868880425684}" type="parTrans" cxnId="{16B2C78B-855F-4999-B705-B9BA6C76A221}">
      <dgm:prSet/>
      <dgm:spPr/>
      <dgm:t>
        <a:bodyPr/>
        <a:lstStyle/>
        <a:p>
          <a:endParaRPr lang="en-IN"/>
        </a:p>
      </dgm:t>
    </dgm:pt>
    <dgm:pt modelId="{DDF462DD-03B3-44C5-BBC8-13B79D32B44D}" type="sibTrans" cxnId="{16B2C78B-855F-4999-B705-B9BA6C76A221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6"/>
      <dgm:spPr/>
    </dgm:pt>
    <dgm:pt modelId="{C0A2DA92-93A3-4A65-9DA0-7613EF23283C}" type="pres">
      <dgm:prSet presAssocID="{78E47E1F-AA1A-40F7-A536-67F426E9CD8E}" presName="sibTrans" presStyleCnt="0"/>
      <dgm:spPr/>
    </dgm:pt>
    <dgm:pt modelId="{8067F2E6-A1A5-4357-9BED-A4190DDA2855}" type="pres">
      <dgm:prSet presAssocID="{CD2F44F7-3FAD-413C-B65E-2D65E3B12B38}" presName="composite" presStyleCnt="0"/>
      <dgm:spPr/>
    </dgm:pt>
    <dgm:pt modelId="{0DCDBF00-AF5E-48C5-A516-16EFF9C47037}" type="pres">
      <dgm:prSet presAssocID="{CD2F44F7-3FAD-413C-B65E-2D65E3B12B38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125DF17-B653-4E02-9E85-4BAD0FD12489}" type="pres">
      <dgm:prSet presAssocID="{CD2F44F7-3FAD-413C-B65E-2D65E3B12B38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</dgm:pt>
    <dgm:pt modelId="{04EDE979-2D21-419C-BB65-C55CB201300A}" type="pres">
      <dgm:prSet presAssocID="{CD2F44F7-3FAD-413C-B65E-2D65E3B12B38}" presName="Accent" presStyleLbl="parChTrans1D1" presStyleIdx="1" presStyleCnt="6"/>
      <dgm:spPr/>
    </dgm:pt>
    <dgm:pt modelId="{B17620DD-F5E3-45A9-812B-A264698B9588}" type="pres">
      <dgm:prSet presAssocID="{F3B36F7C-79C3-4805-AB81-61A8A19D1D03}" presName="sibTrans" presStyleCnt="0"/>
      <dgm:spPr/>
    </dgm:pt>
    <dgm:pt modelId="{57A7130E-128D-4AE7-9166-C4682C377C7E}" type="pres">
      <dgm:prSet presAssocID="{731C8DF7-D9FD-40CC-80A9-56BB68ADEFA0}" presName="composite" presStyleCnt="0"/>
      <dgm:spPr/>
    </dgm:pt>
    <dgm:pt modelId="{21947D36-FB5F-4AE0-ACA1-61D842173EBE}" type="pres">
      <dgm:prSet presAssocID="{731C8DF7-D9FD-40CC-80A9-56BB68ADEFA0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3962BAA-F1BB-4DB7-8A31-893754CF0549}" type="pres">
      <dgm:prSet presAssocID="{731C8DF7-D9FD-40CC-80A9-56BB68ADEFA0}" presName="Parent" presStyleLbl="alignNode1" presStyleIdx="2" presStyleCnt="6" custLinFactNeighborX="-4743" custLinFactNeighborY="-824">
        <dgm:presLayoutVars>
          <dgm:chMax val="3"/>
          <dgm:chPref val="3"/>
          <dgm:bulletEnabled val="1"/>
        </dgm:presLayoutVars>
      </dgm:prSet>
      <dgm:spPr/>
    </dgm:pt>
    <dgm:pt modelId="{707CA4CA-2E24-4AFE-AEDC-4BC75263FA40}" type="pres">
      <dgm:prSet presAssocID="{731C8DF7-D9FD-40CC-80A9-56BB68ADEFA0}" presName="Accent" presStyleLbl="parChTrans1D1" presStyleIdx="2" presStyleCnt="6"/>
      <dgm:spPr/>
    </dgm:pt>
    <dgm:pt modelId="{4024040B-2552-457F-AFCC-9DAFE43E8B5F}" type="pres">
      <dgm:prSet presAssocID="{E1D5FE4D-43DE-43F6-B387-0B85DBAF3424}" presName="sibTrans" presStyleCnt="0"/>
      <dgm:spPr/>
    </dgm:pt>
    <dgm:pt modelId="{C45C7619-4C9E-4F04-941A-1C2030BD3CB5}" type="pres">
      <dgm:prSet presAssocID="{FAE4B383-AC19-4201-8492-30E66BDE76F5}" presName="composite" presStyleCnt="0"/>
      <dgm:spPr/>
    </dgm:pt>
    <dgm:pt modelId="{7EF46F13-F5DF-4913-A32B-791F92E6AD34}" type="pres">
      <dgm:prSet presAssocID="{FAE4B383-AC19-4201-8492-30E66BDE76F5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3264F3E-9E20-436A-9009-E35633A10D9F}" type="pres">
      <dgm:prSet presAssocID="{FAE4B383-AC19-4201-8492-30E66BDE76F5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</dgm:pt>
    <dgm:pt modelId="{14CBF5D8-1A5D-4595-B578-76E26CDE25AA}" type="pres">
      <dgm:prSet presAssocID="{FAE4B383-AC19-4201-8492-30E66BDE76F5}" presName="Accent" presStyleLbl="parChTrans1D1" presStyleIdx="3" presStyleCnt="6"/>
      <dgm:spPr/>
    </dgm:pt>
    <dgm:pt modelId="{32852E21-502C-4FF1-A514-BED1C707EDA0}" type="pres">
      <dgm:prSet presAssocID="{2F8719D8-6F7A-4F5E-848E-5C912A75CFCB}" presName="sibTrans" presStyleCnt="0"/>
      <dgm:spPr/>
    </dgm:pt>
    <dgm:pt modelId="{1606DD1B-BA86-4C98-A10A-F2DA10040C3C}" type="pres">
      <dgm:prSet presAssocID="{9A8DDBA8-1BC3-4048-AD96-9841B6F3444B}" presName="composite" presStyleCnt="0"/>
      <dgm:spPr/>
    </dgm:pt>
    <dgm:pt modelId="{6AEA6D1D-4239-4A7D-93B1-C55A55B1A349}" type="pres">
      <dgm:prSet presAssocID="{9A8DDBA8-1BC3-4048-AD96-9841B6F3444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B1D6675-182A-4CD4-8DAF-8452AC89D891}" type="pres">
      <dgm:prSet presAssocID="{9A8DDBA8-1BC3-4048-AD96-9841B6F3444B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8AE466BC-2645-4029-920A-CD40600B8A3C}" type="pres">
      <dgm:prSet presAssocID="{9A8DDBA8-1BC3-4048-AD96-9841B6F3444B}" presName="Accent" presStyleLbl="parChTrans1D1" presStyleIdx="4" presStyleCnt="6"/>
      <dgm:spPr/>
    </dgm:pt>
    <dgm:pt modelId="{FAF5DD95-F10B-4AA8-940D-32D31F4065C1}" type="pres">
      <dgm:prSet presAssocID="{099CBF7C-7D05-4BC1-966F-E04CDAC65061}" presName="sibTrans" presStyleCnt="0"/>
      <dgm:spPr/>
    </dgm:pt>
    <dgm:pt modelId="{90D3D2B9-AF03-40E2-B5D7-CD4BD9568632}" type="pres">
      <dgm:prSet presAssocID="{5EB59E28-8901-4EAB-B11C-7AF087BBD29F}" presName="composite" presStyleCnt="0"/>
      <dgm:spPr/>
    </dgm:pt>
    <dgm:pt modelId="{4BC41B81-6224-4E32-8E77-04A076F4A61E}" type="pres">
      <dgm:prSet presAssocID="{5EB59E28-8901-4EAB-B11C-7AF087BBD29F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0DE41261-4910-4723-9637-56847389AEA8}" type="pres">
      <dgm:prSet presAssocID="{5EB59E28-8901-4EAB-B11C-7AF087BBD29F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</dgm:pt>
    <dgm:pt modelId="{8EAA671B-7AAE-4D2F-BF2C-CBF100A8AC26}" type="pres">
      <dgm:prSet presAssocID="{5EB59E28-8901-4EAB-B11C-7AF087BBD29F}" presName="Accent" presStyleLbl="parChTrans1D1" presStyleIdx="5" presStyleCnt="6"/>
      <dgm:spPr/>
    </dgm:pt>
  </dgm:ptLst>
  <dgm:cxnLst>
    <dgm:cxn modelId="{EBEA8B02-C480-4BC4-BC47-2B9989273DBA}" srcId="{C6E8564F-4A8B-47BF-93D4-0C60A4DDC3D6}" destId="{9A8DDBA8-1BC3-4048-AD96-9841B6F3444B}" srcOrd="4" destOrd="0" parTransId="{93AE0B9E-EA9E-45AE-8DDF-E5CBB34E7ED6}" sibTransId="{099CBF7C-7D05-4BC1-966F-E04CDAC65061}"/>
    <dgm:cxn modelId="{B4800C18-9902-4AD0-99E8-5CCB07E7615A}" type="presOf" srcId="{5EB59E28-8901-4EAB-B11C-7AF087BBD29F}" destId="{0DE41261-4910-4723-9637-56847389AEA8}" srcOrd="0" destOrd="0" presId="urn:microsoft.com/office/officeart/2011/layout/TabList"/>
    <dgm:cxn modelId="{26D5AC18-4B82-4593-A96C-582B9AF8F4D0}" srcId="{C6E8564F-4A8B-47BF-93D4-0C60A4DDC3D6}" destId="{5EB59E28-8901-4EAB-B11C-7AF087BBD29F}" srcOrd="5" destOrd="0" parTransId="{1677A646-B75C-45C0-A0B3-CD712D28CB96}" sibTransId="{8AC6C053-481B-48C4-8155-4AFB3DB91CDD}"/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B714FA25-67E9-44DA-8382-A959A0899E04}" type="presOf" srcId="{FAE4B383-AC19-4201-8492-30E66BDE76F5}" destId="{23264F3E-9E20-436A-9009-E35633A10D9F}" srcOrd="0" destOrd="0" presId="urn:microsoft.com/office/officeart/2011/layout/TabList"/>
    <dgm:cxn modelId="{DDB28A27-1541-4678-808E-53E0F9357A9B}" type="presOf" srcId="{731C8DF7-D9FD-40CC-80A9-56BB68ADEFA0}" destId="{13962BAA-F1BB-4DB7-8A31-893754CF0549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7871C03D-E106-4A1B-98F0-53C477A2E4B3}" srcId="{9A8DDBA8-1BC3-4048-AD96-9841B6F3444B}" destId="{B23B8FD0-CCB7-49B7-AA92-1DF363398C94}" srcOrd="0" destOrd="0" parTransId="{0477A3DD-6B14-4F40-A0F6-51D416902485}" sibTransId="{96692708-75E3-44AF-A40F-5D85C024BCEC}"/>
    <dgm:cxn modelId="{AB35DA40-C73B-4652-8A44-90B6B579BC04}" srcId="{C6E8564F-4A8B-47BF-93D4-0C60A4DDC3D6}" destId="{731C8DF7-D9FD-40CC-80A9-56BB68ADEFA0}" srcOrd="2" destOrd="0" parTransId="{7A2F225D-AA69-4B4E-9123-C3C8CFDF86F1}" sibTransId="{E1D5FE4D-43DE-43F6-B387-0B85DBAF3424}"/>
    <dgm:cxn modelId="{23C24B6D-94FD-464D-8C53-08563BDD1847}" srcId="{20ACF1FF-61DB-46D7-90C6-E23E4CF08C1C}" destId="{D4B5BA11-2628-4414-83A8-658ACDA237F2}" srcOrd="0" destOrd="0" parTransId="{D804A061-FFCE-446C-B4A3-223FFAF65DE3}" sibTransId="{FCCC64E4-861A-4880-9F40-4966B5C9E30F}"/>
    <dgm:cxn modelId="{C46B4E73-D52D-483A-B820-F9D639512C6F}" type="presOf" srcId="{89CE8139-7930-4CD3-9C66-739E612E2427}" destId="{0DCDBF00-AF5E-48C5-A516-16EFF9C47037}" srcOrd="0" destOrd="0" presId="urn:microsoft.com/office/officeart/2011/layout/TabList"/>
    <dgm:cxn modelId="{16B2C78B-855F-4999-B705-B9BA6C76A221}" srcId="{5EB59E28-8901-4EAB-B11C-7AF087BBD29F}" destId="{199720F9-EADA-49A9-AB58-6F97403F64D6}" srcOrd="0" destOrd="0" parTransId="{481B1F7E-836A-4932-86C1-868880425684}" sibTransId="{DDF462DD-03B3-44C5-BBC8-13B79D32B44D}"/>
    <dgm:cxn modelId="{58375194-A179-4013-8325-49D091C70CB0}" srcId="{FAE4B383-AC19-4201-8492-30E66BDE76F5}" destId="{C27CD661-16C1-40FA-A630-6DE86C299C13}" srcOrd="0" destOrd="0" parTransId="{F41C90C0-7D58-42E0-A7BD-CD959FE31E06}" sibTransId="{B1DAE1C5-BB6D-4280-8444-4848E5BD9472}"/>
    <dgm:cxn modelId="{6C8FB896-AE47-4977-96E7-FAA42CAD7ADB}" srcId="{731C8DF7-D9FD-40CC-80A9-56BB68ADEFA0}" destId="{E6D27389-1232-40CC-8DC0-100B67105FB6}" srcOrd="0" destOrd="0" parTransId="{D4FE8864-9CB2-4834-9988-A6215894B153}" sibTransId="{937C07A1-3006-4880-AF2F-6D050B9AECB8}"/>
    <dgm:cxn modelId="{BC77C396-B410-4264-A5E1-7211E43FEBA9}" type="presOf" srcId="{CD2F44F7-3FAD-413C-B65E-2D65E3B12B38}" destId="{9125DF17-B653-4E02-9E85-4BAD0FD12489}" srcOrd="0" destOrd="0" presId="urn:microsoft.com/office/officeart/2011/layout/TabList"/>
    <dgm:cxn modelId="{85598399-B331-419A-88AF-840D2132A02E}" srcId="{C6E8564F-4A8B-47BF-93D4-0C60A4DDC3D6}" destId="{CD2F44F7-3FAD-413C-B65E-2D65E3B12B38}" srcOrd="1" destOrd="0" parTransId="{2F8FCBF6-F8D1-46E7-8D69-EA146C144E98}" sibTransId="{F3B36F7C-79C3-4805-AB81-61A8A19D1D03}"/>
    <dgm:cxn modelId="{1A42CC9F-252A-42C5-8ED3-C3B8E469A0F2}" type="presOf" srcId="{D4B5BA11-2628-4414-83A8-658ACDA237F2}" destId="{4BA5C124-FCC8-425C-97A6-4301F1707218}" srcOrd="0" destOrd="0" presId="urn:microsoft.com/office/officeart/2011/layout/TabList"/>
    <dgm:cxn modelId="{DFF7BBA3-A7AA-4773-91B6-19A19D62FA72}" type="presOf" srcId="{B23B8FD0-CCB7-49B7-AA92-1DF363398C94}" destId="{6AEA6D1D-4239-4A7D-93B1-C55A55B1A349}" srcOrd="0" destOrd="0" presId="urn:microsoft.com/office/officeart/2011/layout/TabList"/>
    <dgm:cxn modelId="{792CA4AF-F97B-4B2C-85D1-0CA1DA98C5B6}" srcId="{CD2F44F7-3FAD-413C-B65E-2D65E3B12B38}" destId="{89CE8139-7930-4CD3-9C66-739E612E2427}" srcOrd="0" destOrd="0" parTransId="{1A2E0418-F6A2-4336-BC0B-2991EDCF1A8A}" sibTransId="{0BFBB8DA-1D48-4816-A8F5-EFC210FA5846}"/>
    <dgm:cxn modelId="{A54531B0-5C84-4810-BF1A-8812D1C440D9}" type="presOf" srcId="{199720F9-EADA-49A9-AB58-6F97403F64D6}" destId="{4BC41B81-6224-4E32-8E77-04A076F4A61E}" srcOrd="0" destOrd="0" presId="urn:microsoft.com/office/officeart/2011/layout/TabList"/>
    <dgm:cxn modelId="{DF940CB4-828C-4B96-80DB-5CAD3A03272F}" type="presOf" srcId="{9A8DDBA8-1BC3-4048-AD96-9841B6F3444B}" destId="{DB1D6675-182A-4CD4-8DAF-8452AC89D891}" srcOrd="0" destOrd="0" presId="urn:microsoft.com/office/officeart/2011/layout/TabList"/>
    <dgm:cxn modelId="{F9EACBC0-536A-4674-BB01-22BB361D9F0F}" type="presOf" srcId="{E6D27389-1232-40CC-8DC0-100B67105FB6}" destId="{21947D36-FB5F-4AE0-ACA1-61D842173EBE}" srcOrd="0" destOrd="0" presId="urn:microsoft.com/office/officeart/2011/layout/TabList"/>
    <dgm:cxn modelId="{4E70AEC7-9A9E-466B-81C2-B08CCE1F640A}" type="presOf" srcId="{C27CD661-16C1-40FA-A630-6DE86C299C13}" destId="{7EF46F13-F5DF-4913-A32B-791F92E6AD34}" srcOrd="0" destOrd="0" presId="urn:microsoft.com/office/officeart/2011/layout/TabList"/>
    <dgm:cxn modelId="{37AFC1CE-173A-4F8C-9F80-0F0ADC7687A9}" srcId="{C6E8564F-4A8B-47BF-93D4-0C60A4DDC3D6}" destId="{FAE4B383-AC19-4201-8492-30E66BDE76F5}" srcOrd="3" destOrd="0" parTransId="{0E56A62D-DF15-41DF-81B4-B5662EA43710}" sibTransId="{2F8719D8-6F7A-4F5E-848E-5C912A75CFCB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  <dgm:cxn modelId="{DCD35AB2-E307-4183-9AE9-3638805D5499}" type="presParOf" srcId="{41421863-4A66-4BF0-A61B-4DAB349D56DE}" destId="{C0A2DA92-93A3-4A65-9DA0-7613EF23283C}" srcOrd="1" destOrd="0" presId="urn:microsoft.com/office/officeart/2011/layout/TabList"/>
    <dgm:cxn modelId="{1560B845-1171-49AC-AFFA-42DBA88CE120}" type="presParOf" srcId="{41421863-4A66-4BF0-A61B-4DAB349D56DE}" destId="{8067F2E6-A1A5-4357-9BED-A4190DDA2855}" srcOrd="2" destOrd="0" presId="urn:microsoft.com/office/officeart/2011/layout/TabList"/>
    <dgm:cxn modelId="{5CA49692-CC55-48D4-A94E-FB8C6A5D57E0}" type="presParOf" srcId="{8067F2E6-A1A5-4357-9BED-A4190DDA2855}" destId="{0DCDBF00-AF5E-48C5-A516-16EFF9C47037}" srcOrd="0" destOrd="0" presId="urn:microsoft.com/office/officeart/2011/layout/TabList"/>
    <dgm:cxn modelId="{62ACBD46-A6B0-4655-8C4E-B56E3960CA1A}" type="presParOf" srcId="{8067F2E6-A1A5-4357-9BED-A4190DDA2855}" destId="{9125DF17-B653-4E02-9E85-4BAD0FD12489}" srcOrd="1" destOrd="0" presId="urn:microsoft.com/office/officeart/2011/layout/TabList"/>
    <dgm:cxn modelId="{77B22B9F-9028-453B-896C-E1DF5DB548AB}" type="presParOf" srcId="{8067F2E6-A1A5-4357-9BED-A4190DDA2855}" destId="{04EDE979-2D21-419C-BB65-C55CB201300A}" srcOrd="2" destOrd="0" presId="urn:microsoft.com/office/officeart/2011/layout/TabList"/>
    <dgm:cxn modelId="{211038D1-1B08-45AE-80E4-BD4A1022D963}" type="presParOf" srcId="{41421863-4A66-4BF0-A61B-4DAB349D56DE}" destId="{B17620DD-F5E3-45A9-812B-A264698B9588}" srcOrd="3" destOrd="0" presId="urn:microsoft.com/office/officeart/2011/layout/TabList"/>
    <dgm:cxn modelId="{1C4B765C-F866-4CB2-9758-7E443B4E5384}" type="presParOf" srcId="{41421863-4A66-4BF0-A61B-4DAB349D56DE}" destId="{57A7130E-128D-4AE7-9166-C4682C377C7E}" srcOrd="4" destOrd="0" presId="urn:microsoft.com/office/officeart/2011/layout/TabList"/>
    <dgm:cxn modelId="{92BDFE60-1B10-403D-BEFE-A6E6B378DD68}" type="presParOf" srcId="{57A7130E-128D-4AE7-9166-C4682C377C7E}" destId="{21947D36-FB5F-4AE0-ACA1-61D842173EBE}" srcOrd="0" destOrd="0" presId="urn:microsoft.com/office/officeart/2011/layout/TabList"/>
    <dgm:cxn modelId="{2BBCFEC0-C1DC-42B7-AB37-248DF77EB88B}" type="presParOf" srcId="{57A7130E-128D-4AE7-9166-C4682C377C7E}" destId="{13962BAA-F1BB-4DB7-8A31-893754CF0549}" srcOrd="1" destOrd="0" presId="urn:microsoft.com/office/officeart/2011/layout/TabList"/>
    <dgm:cxn modelId="{2909ABBB-1A70-4705-B8EC-B3A71AE5B2B4}" type="presParOf" srcId="{57A7130E-128D-4AE7-9166-C4682C377C7E}" destId="{707CA4CA-2E24-4AFE-AEDC-4BC75263FA40}" srcOrd="2" destOrd="0" presId="urn:microsoft.com/office/officeart/2011/layout/TabList"/>
    <dgm:cxn modelId="{C6223C65-379C-42E9-B746-E09AD44BCE8D}" type="presParOf" srcId="{41421863-4A66-4BF0-A61B-4DAB349D56DE}" destId="{4024040B-2552-457F-AFCC-9DAFE43E8B5F}" srcOrd="5" destOrd="0" presId="urn:microsoft.com/office/officeart/2011/layout/TabList"/>
    <dgm:cxn modelId="{0079CAF4-9947-45BF-A3EA-C87C4609264B}" type="presParOf" srcId="{41421863-4A66-4BF0-A61B-4DAB349D56DE}" destId="{C45C7619-4C9E-4F04-941A-1C2030BD3CB5}" srcOrd="6" destOrd="0" presId="urn:microsoft.com/office/officeart/2011/layout/TabList"/>
    <dgm:cxn modelId="{78925FD8-0060-4346-8A8E-DB8F05EB9C34}" type="presParOf" srcId="{C45C7619-4C9E-4F04-941A-1C2030BD3CB5}" destId="{7EF46F13-F5DF-4913-A32B-791F92E6AD34}" srcOrd="0" destOrd="0" presId="urn:microsoft.com/office/officeart/2011/layout/TabList"/>
    <dgm:cxn modelId="{25FDE327-FAC8-49E7-AB24-5F8C72F5895B}" type="presParOf" srcId="{C45C7619-4C9E-4F04-941A-1C2030BD3CB5}" destId="{23264F3E-9E20-436A-9009-E35633A10D9F}" srcOrd="1" destOrd="0" presId="urn:microsoft.com/office/officeart/2011/layout/TabList"/>
    <dgm:cxn modelId="{FC04DA09-8FE3-4CA1-91FF-67A547C307A3}" type="presParOf" srcId="{C45C7619-4C9E-4F04-941A-1C2030BD3CB5}" destId="{14CBF5D8-1A5D-4595-B578-76E26CDE25AA}" srcOrd="2" destOrd="0" presId="urn:microsoft.com/office/officeart/2011/layout/TabList"/>
    <dgm:cxn modelId="{4A20AB60-6D09-4E2B-A2BF-8E14266FEF30}" type="presParOf" srcId="{41421863-4A66-4BF0-A61B-4DAB349D56DE}" destId="{32852E21-502C-4FF1-A514-BED1C707EDA0}" srcOrd="7" destOrd="0" presId="urn:microsoft.com/office/officeart/2011/layout/TabList"/>
    <dgm:cxn modelId="{F0FF6640-11FB-4D44-85ED-2F93D9D1F93C}" type="presParOf" srcId="{41421863-4A66-4BF0-A61B-4DAB349D56DE}" destId="{1606DD1B-BA86-4C98-A10A-F2DA10040C3C}" srcOrd="8" destOrd="0" presId="urn:microsoft.com/office/officeart/2011/layout/TabList"/>
    <dgm:cxn modelId="{67810B57-00FC-47F4-B81F-8E36A533F9B3}" type="presParOf" srcId="{1606DD1B-BA86-4C98-A10A-F2DA10040C3C}" destId="{6AEA6D1D-4239-4A7D-93B1-C55A55B1A349}" srcOrd="0" destOrd="0" presId="urn:microsoft.com/office/officeart/2011/layout/TabList"/>
    <dgm:cxn modelId="{9C13DC67-6F86-4506-81D7-335A0730C9E9}" type="presParOf" srcId="{1606DD1B-BA86-4C98-A10A-F2DA10040C3C}" destId="{DB1D6675-182A-4CD4-8DAF-8452AC89D891}" srcOrd="1" destOrd="0" presId="urn:microsoft.com/office/officeart/2011/layout/TabList"/>
    <dgm:cxn modelId="{7B39CE10-D001-4383-BC16-15D5D56B453A}" type="presParOf" srcId="{1606DD1B-BA86-4C98-A10A-F2DA10040C3C}" destId="{8AE466BC-2645-4029-920A-CD40600B8A3C}" srcOrd="2" destOrd="0" presId="urn:microsoft.com/office/officeart/2011/layout/TabList"/>
    <dgm:cxn modelId="{D307257D-6CDC-4737-B627-CC4AFFCF104A}" type="presParOf" srcId="{41421863-4A66-4BF0-A61B-4DAB349D56DE}" destId="{FAF5DD95-F10B-4AA8-940D-32D31F4065C1}" srcOrd="9" destOrd="0" presId="urn:microsoft.com/office/officeart/2011/layout/TabList"/>
    <dgm:cxn modelId="{B1CF1098-5929-488E-836A-83758B9F7551}" type="presParOf" srcId="{41421863-4A66-4BF0-A61B-4DAB349D56DE}" destId="{90D3D2B9-AF03-40E2-B5D7-CD4BD9568632}" srcOrd="10" destOrd="0" presId="urn:microsoft.com/office/officeart/2011/layout/TabList"/>
    <dgm:cxn modelId="{07D463C2-9342-4E1E-A6A3-FD13ABDBC335}" type="presParOf" srcId="{90D3D2B9-AF03-40E2-B5D7-CD4BD9568632}" destId="{4BC41B81-6224-4E32-8E77-04A076F4A61E}" srcOrd="0" destOrd="0" presId="urn:microsoft.com/office/officeart/2011/layout/TabList"/>
    <dgm:cxn modelId="{014ACE27-9A6C-4801-856B-6617F3F59EFF}" type="presParOf" srcId="{90D3D2B9-AF03-40E2-B5D7-CD4BD9568632}" destId="{0DE41261-4910-4723-9637-56847389AEA8}" srcOrd="1" destOrd="0" presId="urn:microsoft.com/office/officeart/2011/layout/TabList"/>
    <dgm:cxn modelId="{ECB0C882-645F-4D80-84A3-03F3AF74F225}" type="presParOf" srcId="{90D3D2B9-AF03-40E2-B5D7-CD4BD9568632}" destId="{8EAA671B-7AAE-4D2F-BF2C-CBF100A8AC2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State of the Art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Architecture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Architecture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Implementation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049858-852B-416C-8ADA-7C764818C9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B2A5662A-231A-4AD8-A50A-E36FFBA33C69}">
      <dgm:prSet phldrT="[Text]"/>
      <dgm:spPr/>
      <dgm:t>
        <a:bodyPr/>
        <a:lstStyle/>
        <a:p>
          <a:r>
            <a:rPr lang="en-US" dirty="0"/>
            <a:t>Emulator</a:t>
          </a:r>
          <a:endParaRPr lang="en-IN" dirty="0"/>
        </a:p>
      </dgm:t>
    </dgm:pt>
    <dgm:pt modelId="{BE2B7326-97BA-4380-AE12-1154B32BF326}" type="parTrans" cxnId="{4F563E69-FB20-43A3-96B9-DC5988239D2B}">
      <dgm:prSet/>
      <dgm:spPr/>
      <dgm:t>
        <a:bodyPr/>
        <a:lstStyle/>
        <a:p>
          <a:endParaRPr lang="en-IN"/>
        </a:p>
      </dgm:t>
    </dgm:pt>
    <dgm:pt modelId="{582D6EF9-46E9-4B41-8F13-72884CC631D8}" type="sibTrans" cxnId="{4F563E69-FB20-43A3-96B9-DC5988239D2B}">
      <dgm:prSet/>
      <dgm:spPr/>
      <dgm:t>
        <a:bodyPr/>
        <a:lstStyle/>
        <a:p>
          <a:endParaRPr lang="en-IN"/>
        </a:p>
      </dgm:t>
    </dgm:pt>
    <dgm:pt modelId="{7467AF02-4DD8-44F7-9E25-130FF44E28A3}">
      <dgm:prSet phldrT="[Text]"/>
      <dgm:spPr/>
      <dgm:t>
        <a:bodyPr/>
        <a:lstStyle/>
        <a:p>
          <a:r>
            <a:rPr lang="en-US" dirty="0"/>
            <a:t>Bootable Embedded Linux image</a:t>
          </a:r>
          <a:endParaRPr lang="en-IN" dirty="0"/>
        </a:p>
      </dgm:t>
    </dgm:pt>
    <dgm:pt modelId="{3CBC8BC4-C464-4EDD-BDC9-30BBA20AC8E0}" type="parTrans" cxnId="{88212D9E-4AB7-4A33-BA9C-55AE670B4DA5}">
      <dgm:prSet/>
      <dgm:spPr/>
      <dgm:t>
        <a:bodyPr/>
        <a:lstStyle/>
        <a:p>
          <a:endParaRPr lang="en-IN"/>
        </a:p>
      </dgm:t>
    </dgm:pt>
    <dgm:pt modelId="{85B18DD7-4243-4298-8EB3-101C37D74EC9}" type="sibTrans" cxnId="{88212D9E-4AB7-4A33-BA9C-55AE670B4DA5}">
      <dgm:prSet/>
      <dgm:spPr/>
      <dgm:t>
        <a:bodyPr/>
        <a:lstStyle/>
        <a:p>
          <a:endParaRPr lang="en-IN"/>
        </a:p>
      </dgm:t>
    </dgm:pt>
    <dgm:pt modelId="{ECEA5208-1CFA-49DB-9D5B-5FDC29149F96}">
      <dgm:prSet phldrT="[Text]"/>
      <dgm:spPr/>
      <dgm:t>
        <a:bodyPr/>
        <a:lstStyle/>
        <a:p>
          <a:r>
            <a:rPr lang="en-US" dirty="0"/>
            <a:t>COMM-3 protection device settings</a:t>
          </a:r>
          <a:endParaRPr lang="en-IN" dirty="0"/>
        </a:p>
      </dgm:t>
    </dgm:pt>
    <dgm:pt modelId="{911A4FB4-962A-43F9-A049-690CD54BAC90}" type="parTrans" cxnId="{2B881124-F84F-4AD1-91AA-D4B49AC21637}">
      <dgm:prSet/>
      <dgm:spPr/>
      <dgm:t>
        <a:bodyPr/>
        <a:lstStyle/>
        <a:p>
          <a:endParaRPr lang="en-IN"/>
        </a:p>
      </dgm:t>
    </dgm:pt>
    <dgm:pt modelId="{D9666221-087A-4F1A-A07C-F493A06A4A76}" type="sibTrans" cxnId="{2B881124-F84F-4AD1-91AA-D4B49AC21637}">
      <dgm:prSet/>
      <dgm:spPr/>
      <dgm:t>
        <a:bodyPr/>
        <a:lstStyle/>
        <a:p>
          <a:endParaRPr lang="en-IN"/>
        </a:p>
      </dgm:t>
    </dgm:pt>
    <dgm:pt modelId="{467B3D22-A98B-4151-B213-6481D301432A}">
      <dgm:prSet phldrT="[Text]"/>
      <dgm:spPr/>
      <dgm:t>
        <a:bodyPr/>
        <a:lstStyle/>
        <a:p>
          <a:r>
            <a:rPr lang="en-US" dirty="0"/>
            <a:t>COMTRADE</a:t>
          </a:r>
          <a:r>
            <a:rPr lang="en-IN" dirty="0"/>
            <a:t>(Common format for Transient </a:t>
          </a:r>
        </a:p>
        <a:p>
          <a:r>
            <a:rPr lang="en-IN" dirty="0"/>
            <a:t>Data Exchange for power systems)</a:t>
          </a:r>
        </a:p>
      </dgm:t>
    </dgm:pt>
    <dgm:pt modelId="{46E73DDB-8EB9-4167-A31A-9B367AC05BC3}" type="parTrans" cxnId="{939EC578-2017-473E-BA8A-278A801CF518}">
      <dgm:prSet/>
      <dgm:spPr/>
      <dgm:t>
        <a:bodyPr/>
        <a:lstStyle/>
        <a:p>
          <a:endParaRPr lang="en-IN"/>
        </a:p>
      </dgm:t>
    </dgm:pt>
    <dgm:pt modelId="{C4903AFA-30FF-446F-887D-39FAF5818D1C}" type="sibTrans" cxnId="{939EC578-2017-473E-BA8A-278A801CF518}">
      <dgm:prSet/>
      <dgm:spPr/>
      <dgm:t>
        <a:bodyPr/>
        <a:lstStyle/>
        <a:p>
          <a:endParaRPr lang="en-IN"/>
        </a:p>
      </dgm:t>
    </dgm:pt>
    <dgm:pt modelId="{04FCBC8F-794D-4BD2-929E-BC6D67ED19BD}" type="pres">
      <dgm:prSet presAssocID="{31049858-852B-416C-8ADA-7C764818C9D9}" presName="Name0" presStyleCnt="0">
        <dgm:presLayoutVars>
          <dgm:chMax val="7"/>
          <dgm:chPref val="7"/>
          <dgm:dir/>
        </dgm:presLayoutVars>
      </dgm:prSet>
      <dgm:spPr/>
    </dgm:pt>
    <dgm:pt modelId="{0D4D3EBE-7DD2-41D4-AE9E-62EDA210A42D}" type="pres">
      <dgm:prSet presAssocID="{31049858-852B-416C-8ADA-7C764818C9D9}" presName="Name1" presStyleCnt="0"/>
      <dgm:spPr/>
    </dgm:pt>
    <dgm:pt modelId="{5E6056C3-0165-4657-B903-9FC9F2763C2C}" type="pres">
      <dgm:prSet presAssocID="{31049858-852B-416C-8ADA-7C764818C9D9}" presName="cycle" presStyleCnt="0"/>
      <dgm:spPr/>
    </dgm:pt>
    <dgm:pt modelId="{1A315224-FF2C-4CB0-9435-CABB41AD6E62}" type="pres">
      <dgm:prSet presAssocID="{31049858-852B-416C-8ADA-7C764818C9D9}" presName="srcNode" presStyleLbl="node1" presStyleIdx="0" presStyleCnt="4"/>
      <dgm:spPr/>
    </dgm:pt>
    <dgm:pt modelId="{5001F15A-2101-44A4-A151-CB94D3AE5512}" type="pres">
      <dgm:prSet presAssocID="{31049858-852B-416C-8ADA-7C764818C9D9}" presName="conn" presStyleLbl="parChTrans1D2" presStyleIdx="0" presStyleCnt="1"/>
      <dgm:spPr/>
    </dgm:pt>
    <dgm:pt modelId="{370CD3CC-5D37-4ABB-905D-DC07C64846F7}" type="pres">
      <dgm:prSet presAssocID="{31049858-852B-416C-8ADA-7C764818C9D9}" presName="extraNode" presStyleLbl="node1" presStyleIdx="0" presStyleCnt="4"/>
      <dgm:spPr/>
    </dgm:pt>
    <dgm:pt modelId="{23156D73-E9FA-4FC0-8835-CEFCBA7884A1}" type="pres">
      <dgm:prSet presAssocID="{31049858-852B-416C-8ADA-7C764818C9D9}" presName="dstNode" presStyleLbl="node1" presStyleIdx="0" presStyleCnt="4"/>
      <dgm:spPr/>
    </dgm:pt>
    <dgm:pt modelId="{798E502D-301E-45D9-9463-6E08A3CBA043}" type="pres">
      <dgm:prSet presAssocID="{B2A5662A-231A-4AD8-A50A-E36FFBA33C69}" presName="text_1" presStyleLbl="node1" presStyleIdx="0" presStyleCnt="4" custLinFactNeighborX="1139" custLinFactNeighborY="651">
        <dgm:presLayoutVars>
          <dgm:bulletEnabled val="1"/>
        </dgm:presLayoutVars>
      </dgm:prSet>
      <dgm:spPr/>
    </dgm:pt>
    <dgm:pt modelId="{30676117-229F-411F-A293-5A2E2FF7CC1E}" type="pres">
      <dgm:prSet presAssocID="{B2A5662A-231A-4AD8-A50A-E36FFBA33C69}" presName="accent_1" presStyleCnt="0"/>
      <dgm:spPr/>
    </dgm:pt>
    <dgm:pt modelId="{6F33347C-CC57-4D85-B088-DA86321E0237}" type="pres">
      <dgm:prSet presAssocID="{B2A5662A-231A-4AD8-A50A-E36FFBA33C69}" presName="accentRepeatNode" presStyleLbl="solidFgAcc1" presStyleIdx="0" presStyleCnt="4"/>
      <dgm:spPr/>
    </dgm:pt>
    <dgm:pt modelId="{85464011-D2EB-4946-A68C-6ED49F28AA3C}" type="pres">
      <dgm:prSet presAssocID="{7467AF02-4DD8-44F7-9E25-130FF44E28A3}" presName="text_2" presStyleLbl="node1" presStyleIdx="1" presStyleCnt="4">
        <dgm:presLayoutVars>
          <dgm:bulletEnabled val="1"/>
        </dgm:presLayoutVars>
      </dgm:prSet>
      <dgm:spPr/>
    </dgm:pt>
    <dgm:pt modelId="{FA508503-378D-4583-9896-83B4A3AA30C9}" type="pres">
      <dgm:prSet presAssocID="{7467AF02-4DD8-44F7-9E25-130FF44E28A3}" presName="accent_2" presStyleCnt="0"/>
      <dgm:spPr/>
    </dgm:pt>
    <dgm:pt modelId="{46B4EDCF-71C2-4E85-8E55-D09437C17C1A}" type="pres">
      <dgm:prSet presAssocID="{7467AF02-4DD8-44F7-9E25-130FF44E28A3}" presName="accentRepeatNode" presStyleLbl="solidFgAcc1" presStyleIdx="1" presStyleCnt="4"/>
      <dgm:spPr/>
    </dgm:pt>
    <dgm:pt modelId="{441F0F95-AF36-4E78-B6D4-DA7138D71A3D}" type="pres">
      <dgm:prSet presAssocID="{ECEA5208-1CFA-49DB-9D5B-5FDC29149F96}" presName="text_3" presStyleLbl="node1" presStyleIdx="2" presStyleCnt="4">
        <dgm:presLayoutVars>
          <dgm:bulletEnabled val="1"/>
        </dgm:presLayoutVars>
      </dgm:prSet>
      <dgm:spPr/>
    </dgm:pt>
    <dgm:pt modelId="{E84A1C6B-8725-43F1-841A-F0915AABD122}" type="pres">
      <dgm:prSet presAssocID="{ECEA5208-1CFA-49DB-9D5B-5FDC29149F96}" presName="accent_3" presStyleCnt="0"/>
      <dgm:spPr/>
    </dgm:pt>
    <dgm:pt modelId="{16979159-7190-42EC-81A9-4EFE95ED8AD4}" type="pres">
      <dgm:prSet presAssocID="{ECEA5208-1CFA-49DB-9D5B-5FDC29149F96}" presName="accentRepeatNode" presStyleLbl="solidFgAcc1" presStyleIdx="2" presStyleCnt="4"/>
      <dgm:spPr/>
    </dgm:pt>
    <dgm:pt modelId="{A69B4ACB-6744-45CC-8C37-665611DDE900}" type="pres">
      <dgm:prSet presAssocID="{467B3D22-A98B-4151-B213-6481D301432A}" presName="text_4" presStyleLbl="node1" presStyleIdx="3" presStyleCnt="4">
        <dgm:presLayoutVars>
          <dgm:bulletEnabled val="1"/>
        </dgm:presLayoutVars>
      </dgm:prSet>
      <dgm:spPr/>
    </dgm:pt>
    <dgm:pt modelId="{77C7A477-51BE-49B4-84E2-8A3FE704FED5}" type="pres">
      <dgm:prSet presAssocID="{467B3D22-A98B-4151-B213-6481D301432A}" presName="accent_4" presStyleCnt="0"/>
      <dgm:spPr/>
    </dgm:pt>
    <dgm:pt modelId="{5C89FD76-3D11-4C74-814B-A84AA7D93BD7}" type="pres">
      <dgm:prSet presAssocID="{467B3D22-A98B-4151-B213-6481D301432A}" presName="accentRepeatNode" presStyleLbl="solidFgAcc1" presStyleIdx="3" presStyleCnt="4"/>
      <dgm:spPr/>
    </dgm:pt>
  </dgm:ptLst>
  <dgm:cxnLst>
    <dgm:cxn modelId="{B40D470D-2693-4F60-9689-8CA3D412A9A3}" type="presOf" srcId="{ECEA5208-1CFA-49DB-9D5B-5FDC29149F96}" destId="{441F0F95-AF36-4E78-B6D4-DA7138D71A3D}" srcOrd="0" destOrd="0" presId="urn:microsoft.com/office/officeart/2008/layout/VerticalCurvedList"/>
    <dgm:cxn modelId="{2B881124-F84F-4AD1-91AA-D4B49AC21637}" srcId="{31049858-852B-416C-8ADA-7C764818C9D9}" destId="{ECEA5208-1CFA-49DB-9D5B-5FDC29149F96}" srcOrd="2" destOrd="0" parTransId="{911A4FB4-962A-43F9-A049-690CD54BAC90}" sibTransId="{D9666221-087A-4F1A-A07C-F493A06A4A76}"/>
    <dgm:cxn modelId="{BB748C39-EAB5-40E9-834E-493D496F6E52}" type="presOf" srcId="{B2A5662A-231A-4AD8-A50A-E36FFBA33C69}" destId="{798E502D-301E-45D9-9463-6E08A3CBA043}" srcOrd="0" destOrd="0" presId="urn:microsoft.com/office/officeart/2008/layout/VerticalCurvedList"/>
    <dgm:cxn modelId="{3F9D4667-155F-4191-A1A5-C31B9E6BB30D}" type="presOf" srcId="{31049858-852B-416C-8ADA-7C764818C9D9}" destId="{04FCBC8F-794D-4BD2-929E-BC6D67ED19BD}" srcOrd="0" destOrd="0" presId="urn:microsoft.com/office/officeart/2008/layout/VerticalCurvedList"/>
    <dgm:cxn modelId="{4F563E69-FB20-43A3-96B9-DC5988239D2B}" srcId="{31049858-852B-416C-8ADA-7C764818C9D9}" destId="{B2A5662A-231A-4AD8-A50A-E36FFBA33C69}" srcOrd="0" destOrd="0" parTransId="{BE2B7326-97BA-4380-AE12-1154B32BF326}" sibTransId="{582D6EF9-46E9-4B41-8F13-72884CC631D8}"/>
    <dgm:cxn modelId="{72F4264B-8FFD-4A0C-BCFB-D72AE3C8C3DC}" type="presOf" srcId="{467B3D22-A98B-4151-B213-6481D301432A}" destId="{A69B4ACB-6744-45CC-8C37-665611DDE900}" srcOrd="0" destOrd="0" presId="urn:microsoft.com/office/officeart/2008/layout/VerticalCurvedList"/>
    <dgm:cxn modelId="{939EC578-2017-473E-BA8A-278A801CF518}" srcId="{31049858-852B-416C-8ADA-7C764818C9D9}" destId="{467B3D22-A98B-4151-B213-6481D301432A}" srcOrd="3" destOrd="0" parTransId="{46E73DDB-8EB9-4167-A31A-9B367AC05BC3}" sibTransId="{C4903AFA-30FF-446F-887D-39FAF5818D1C}"/>
    <dgm:cxn modelId="{88212D9E-4AB7-4A33-BA9C-55AE670B4DA5}" srcId="{31049858-852B-416C-8ADA-7C764818C9D9}" destId="{7467AF02-4DD8-44F7-9E25-130FF44E28A3}" srcOrd="1" destOrd="0" parTransId="{3CBC8BC4-C464-4EDD-BDC9-30BBA20AC8E0}" sibTransId="{85B18DD7-4243-4298-8EB3-101C37D74EC9}"/>
    <dgm:cxn modelId="{6A5339EB-529E-4801-BE0C-A1A9DE9A28B4}" type="presOf" srcId="{582D6EF9-46E9-4B41-8F13-72884CC631D8}" destId="{5001F15A-2101-44A4-A151-CB94D3AE5512}" srcOrd="0" destOrd="0" presId="urn:microsoft.com/office/officeart/2008/layout/VerticalCurvedList"/>
    <dgm:cxn modelId="{16A2A1FC-43A3-4266-9610-FA1E21C00925}" type="presOf" srcId="{7467AF02-4DD8-44F7-9E25-130FF44E28A3}" destId="{85464011-D2EB-4946-A68C-6ED49F28AA3C}" srcOrd="0" destOrd="0" presId="urn:microsoft.com/office/officeart/2008/layout/VerticalCurvedList"/>
    <dgm:cxn modelId="{2DC0DD84-5B84-4AA8-84A2-7014DC8D9A72}" type="presParOf" srcId="{04FCBC8F-794D-4BD2-929E-BC6D67ED19BD}" destId="{0D4D3EBE-7DD2-41D4-AE9E-62EDA210A42D}" srcOrd="0" destOrd="0" presId="urn:microsoft.com/office/officeart/2008/layout/VerticalCurvedList"/>
    <dgm:cxn modelId="{EA6B97F1-E906-44BA-880D-82B961351838}" type="presParOf" srcId="{0D4D3EBE-7DD2-41D4-AE9E-62EDA210A42D}" destId="{5E6056C3-0165-4657-B903-9FC9F2763C2C}" srcOrd="0" destOrd="0" presId="urn:microsoft.com/office/officeart/2008/layout/VerticalCurvedList"/>
    <dgm:cxn modelId="{F8008BE0-ACB1-423B-A43E-1D09C10B59EF}" type="presParOf" srcId="{5E6056C3-0165-4657-B903-9FC9F2763C2C}" destId="{1A315224-FF2C-4CB0-9435-CABB41AD6E62}" srcOrd="0" destOrd="0" presId="urn:microsoft.com/office/officeart/2008/layout/VerticalCurvedList"/>
    <dgm:cxn modelId="{5819E499-FF07-44DA-A327-9C0AE7314E6D}" type="presParOf" srcId="{5E6056C3-0165-4657-B903-9FC9F2763C2C}" destId="{5001F15A-2101-44A4-A151-CB94D3AE5512}" srcOrd="1" destOrd="0" presId="urn:microsoft.com/office/officeart/2008/layout/VerticalCurvedList"/>
    <dgm:cxn modelId="{E38CD28B-61C4-48AE-8689-DD58AA871348}" type="presParOf" srcId="{5E6056C3-0165-4657-B903-9FC9F2763C2C}" destId="{370CD3CC-5D37-4ABB-905D-DC07C64846F7}" srcOrd="2" destOrd="0" presId="urn:microsoft.com/office/officeart/2008/layout/VerticalCurvedList"/>
    <dgm:cxn modelId="{8155560E-D6B6-46C4-ADEA-8EDD05319320}" type="presParOf" srcId="{5E6056C3-0165-4657-B903-9FC9F2763C2C}" destId="{23156D73-E9FA-4FC0-8835-CEFCBA7884A1}" srcOrd="3" destOrd="0" presId="urn:microsoft.com/office/officeart/2008/layout/VerticalCurvedList"/>
    <dgm:cxn modelId="{FB5E1C2D-E7BF-4527-BDC8-D86854E61DFD}" type="presParOf" srcId="{0D4D3EBE-7DD2-41D4-AE9E-62EDA210A42D}" destId="{798E502D-301E-45D9-9463-6E08A3CBA043}" srcOrd="1" destOrd="0" presId="urn:microsoft.com/office/officeart/2008/layout/VerticalCurvedList"/>
    <dgm:cxn modelId="{A72B6234-0B4A-465D-8C99-97776E4FBBFA}" type="presParOf" srcId="{0D4D3EBE-7DD2-41D4-AE9E-62EDA210A42D}" destId="{30676117-229F-411F-A293-5A2E2FF7CC1E}" srcOrd="2" destOrd="0" presId="urn:microsoft.com/office/officeart/2008/layout/VerticalCurvedList"/>
    <dgm:cxn modelId="{0D15C000-D92A-4D7D-B168-63D148B4A634}" type="presParOf" srcId="{30676117-229F-411F-A293-5A2E2FF7CC1E}" destId="{6F33347C-CC57-4D85-B088-DA86321E0237}" srcOrd="0" destOrd="0" presId="urn:microsoft.com/office/officeart/2008/layout/VerticalCurvedList"/>
    <dgm:cxn modelId="{8BD80029-2014-4765-9958-E9B475979066}" type="presParOf" srcId="{0D4D3EBE-7DD2-41D4-AE9E-62EDA210A42D}" destId="{85464011-D2EB-4946-A68C-6ED49F28AA3C}" srcOrd="3" destOrd="0" presId="urn:microsoft.com/office/officeart/2008/layout/VerticalCurvedList"/>
    <dgm:cxn modelId="{AC3A2A7F-38BF-41AF-A056-3DB76EDC01FB}" type="presParOf" srcId="{0D4D3EBE-7DD2-41D4-AE9E-62EDA210A42D}" destId="{FA508503-378D-4583-9896-83B4A3AA30C9}" srcOrd="4" destOrd="0" presId="urn:microsoft.com/office/officeart/2008/layout/VerticalCurvedList"/>
    <dgm:cxn modelId="{7B118A4A-9365-4C23-B606-FD2F293F1AF8}" type="presParOf" srcId="{FA508503-378D-4583-9896-83B4A3AA30C9}" destId="{46B4EDCF-71C2-4E85-8E55-D09437C17C1A}" srcOrd="0" destOrd="0" presId="urn:microsoft.com/office/officeart/2008/layout/VerticalCurvedList"/>
    <dgm:cxn modelId="{3E534B49-8C92-424A-9752-9643B23BB9CB}" type="presParOf" srcId="{0D4D3EBE-7DD2-41D4-AE9E-62EDA210A42D}" destId="{441F0F95-AF36-4E78-B6D4-DA7138D71A3D}" srcOrd="5" destOrd="0" presId="urn:microsoft.com/office/officeart/2008/layout/VerticalCurvedList"/>
    <dgm:cxn modelId="{873AF7B7-3C67-435E-B486-14911F617F57}" type="presParOf" srcId="{0D4D3EBE-7DD2-41D4-AE9E-62EDA210A42D}" destId="{E84A1C6B-8725-43F1-841A-F0915AABD122}" srcOrd="6" destOrd="0" presId="urn:microsoft.com/office/officeart/2008/layout/VerticalCurvedList"/>
    <dgm:cxn modelId="{05FFCC0B-BE76-401D-9E27-6D5E45BF1AEB}" type="presParOf" srcId="{E84A1C6B-8725-43F1-841A-F0915AABD122}" destId="{16979159-7190-42EC-81A9-4EFE95ED8AD4}" srcOrd="0" destOrd="0" presId="urn:microsoft.com/office/officeart/2008/layout/VerticalCurvedList"/>
    <dgm:cxn modelId="{3F144003-C2EB-403B-8F22-7F788D39B243}" type="presParOf" srcId="{0D4D3EBE-7DD2-41D4-AE9E-62EDA210A42D}" destId="{A69B4ACB-6744-45CC-8C37-665611DDE900}" srcOrd="7" destOrd="0" presId="urn:microsoft.com/office/officeart/2008/layout/VerticalCurvedList"/>
    <dgm:cxn modelId="{55BFB679-CD9F-4C7F-83F2-94C2840CE3E9}" type="presParOf" srcId="{0D4D3EBE-7DD2-41D4-AE9E-62EDA210A42D}" destId="{77C7A477-51BE-49B4-84E2-8A3FE704FED5}" srcOrd="8" destOrd="0" presId="urn:microsoft.com/office/officeart/2008/layout/VerticalCurvedList"/>
    <dgm:cxn modelId="{DECB6FE5-F973-4648-BEC4-BAB7641B047C}" type="presParOf" srcId="{77C7A477-51BE-49B4-84E2-8A3FE704FED5}" destId="{5C89FD76-3D11-4C74-814B-A84AA7D93B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E8564F-4A8B-47BF-93D4-0C60A4DDC3D6}" type="doc">
      <dgm:prSet loTypeId="urn:microsoft.com/office/officeart/2011/layout/Tab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ACF1FF-61DB-46D7-90C6-E23E4CF08C1C}">
      <dgm:prSet phldrT="[Text]"/>
      <dgm:spPr/>
      <dgm:t>
        <a:bodyPr/>
        <a:lstStyle/>
        <a:p>
          <a:r>
            <a:rPr lang="en-US" dirty="0"/>
            <a:t>Evaluation</a:t>
          </a:r>
          <a:endParaRPr lang="en-IN" dirty="0"/>
        </a:p>
      </dgm:t>
    </dgm:pt>
    <dgm:pt modelId="{D44FF38D-BDD6-4318-B93F-131A08580E6B}" type="parTrans" cxnId="{6AC5672F-7BF1-48C3-89D5-DDCC08E9BED6}">
      <dgm:prSet/>
      <dgm:spPr/>
      <dgm:t>
        <a:bodyPr/>
        <a:lstStyle/>
        <a:p>
          <a:endParaRPr lang="en-IN"/>
        </a:p>
      </dgm:t>
    </dgm:pt>
    <dgm:pt modelId="{78E47E1F-AA1A-40F7-A536-67F426E9CD8E}" type="sibTrans" cxnId="{6AC5672F-7BF1-48C3-89D5-DDCC08E9BED6}">
      <dgm:prSet/>
      <dgm:spPr/>
      <dgm:t>
        <a:bodyPr/>
        <a:lstStyle/>
        <a:p>
          <a:endParaRPr lang="en-IN"/>
        </a:p>
      </dgm:t>
    </dgm:pt>
    <dgm:pt modelId="{41421863-4A66-4BF0-A61B-4DAB349D56DE}" type="pres">
      <dgm:prSet presAssocID="{C6E8564F-4A8B-47BF-93D4-0C60A4DDC3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3E976-EDC8-4C3F-998F-08BCC77C5BAF}" type="pres">
      <dgm:prSet presAssocID="{20ACF1FF-61DB-46D7-90C6-E23E4CF08C1C}" presName="composite" presStyleCnt="0"/>
      <dgm:spPr/>
    </dgm:pt>
    <dgm:pt modelId="{4BA5C124-FCC8-425C-97A6-4301F1707218}" type="pres">
      <dgm:prSet presAssocID="{20ACF1FF-61DB-46D7-90C6-E23E4CF08C1C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7C441B-7728-4C95-92BE-E08C51B0519C}" type="pres">
      <dgm:prSet presAssocID="{20ACF1FF-61DB-46D7-90C6-E23E4CF08C1C}" presName="Parent" presStyleLbl="alignNode1" presStyleIdx="0" presStyleCnt="1" custScaleY="42437" custLinFactY="-84462" custLinFactNeighborX="-4742" custLinFactNeighborY="-100000">
        <dgm:presLayoutVars>
          <dgm:chMax val="3"/>
          <dgm:chPref val="3"/>
          <dgm:bulletEnabled val="1"/>
        </dgm:presLayoutVars>
      </dgm:prSet>
      <dgm:spPr/>
    </dgm:pt>
    <dgm:pt modelId="{F2EB8D42-BA0A-4112-836F-BC4490C3E275}" type="pres">
      <dgm:prSet presAssocID="{20ACF1FF-61DB-46D7-90C6-E23E4CF08C1C}" presName="Accent" presStyleLbl="parChTrans1D1" presStyleIdx="0" presStyleCnt="1" custLinFactY="-2800000" custLinFactNeighborX="-465" custLinFactNeighborY="-2886619"/>
      <dgm:spPr/>
    </dgm:pt>
  </dgm:ptLst>
  <dgm:cxnLst>
    <dgm:cxn modelId="{72175C22-2C35-47F9-8837-B4873C58616B}" type="presOf" srcId="{20ACF1FF-61DB-46D7-90C6-E23E4CF08C1C}" destId="{A77C441B-7728-4C95-92BE-E08C51B0519C}" srcOrd="0" destOrd="0" presId="urn:microsoft.com/office/officeart/2011/layout/TabList"/>
    <dgm:cxn modelId="{6AC5672F-7BF1-48C3-89D5-DDCC08E9BED6}" srcId="{C6E8564F-4A8B-47BF-93D4-0C60A4DDC3D6}" destId="{20ACF1FF-61DB-46D7-90C6-E23E4CF08C1C}" srcOrd="0" destOrd="0" parTransId="{D44FF38D-BDD6-4318-B93F-131A08580E6B}" sibTransId="{78E47E1F-AA1A-40F7-A536-67F426E9CD8E}"/>
    <dgm:cxn modelId="{D65041FC-6051-4284-ACE0-AA2F8F4FBA40}" type="presOf" srcId="{C6E8564F-4A8B-47BF-93D4-0C60A4DDC3D6}" destId="{41421863-4A66-4BF0-A61B-4DAB349D56DE}" srcOrd="0" destOrd="0" presId="urn:microsoft.com/office/officeart/2011/layout/TabList"/>
    <dgm:cxn modelId="{E7C9ED9D-D82E-47FE-AB97-AD5C6EB1BAFE}" type="presParOf" srcId="{41421863-4A66-4BF0-A61B-4DAB349D56DE}" destId="{4E53E976-EDC8-4C3F-998F-08BCC77C5BAF}" srcOrd="0" destOrd="0" presId="urn:microsoft.com/office/officeart/2011/layout/TabList"/>
    <dgm:cxn modelId="{715B20FC-6CB1-458A-9A0D-402369278094}" type="presParOf" srcId="{4E53E976-EDC8-4C3F-998F-08BCC77C5BAF}" destId="{4BA5C124-FCC8-425C-97A6-4301F1707218}" srcOrd="0" destOrd="0" presId="urn:microsoft.com/office/officeart/2011/layout/TabList"/>
    <dgm:cxn modelId="{556948BB-24DC-4EC1-893C-5CD732C231E4}" type="presParOf" srcId="{4E53E976-EDC8-4C3F-998F-08BCC77C5BAF}" destId="{A77C441B-7728-4C95-92BE-E08C51B0519C}" srcOrd="1" destOrd="0" presId="urn:microsoft.com/office/officeart/2011/layout/TabList"/>
    <dgm:cxn modelId="{E91EA0CC-FFA9-483C-B864-9E03667360E2}" type="presParOf" srcId="{4E53E976-EDC8-4C3F-998F-08BCC77C5BAF}" destId="{F2EB8D42-BA0A-4112-836F-BC4490C3E275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8D32E0-45D7-411A-87F9-E032F95025A2}" type="doc">
      <dgm:prSet loTypeId="urn:microsoft.com/office/officeart/2005/8/layout/chevron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6346DB8D-006B-4175-81C0-74C97C31308A}">
      <dgm:prSet phldrT="[Text]"/>
      <dgm:spPr/>
      <dgm:t>
        <a:bodyPr/>
        <a:lstStyle/>
        <a:p>
          <a:r>
            <a:rPr lang="en-US" dirty="0"/>
            <a:t>May end</a:t>
          </a:r>
          <a:endParaRPr lang="en-IN" dirty="0"/>
        </a:p>
      </dgm:t>
    </dgm:pt>
    <dgm:pt modelId="{598BEB9C-EEDB-4FA8-A718-BB4FDC387138}" type="parTrans" cxnId="{892D322B-A7A1-4D63-8AC2-D84EF1C5D39A}">
      <dgm:prSet/>
      <dgm:spPr/>
      <dgm:t>
        <a:bodyPr/>
        <a:lstStyle/>
        <a:p>
          <a:endParaRPr lang="en-IN"/>
        </a:p>
      </dgm:t>
    </dgm:pt>
    <dgm:pt modelId="{732F5155-5D7C-4DB1-A029-EA3FF9E99BDE}" type="sibTrans" cxnId="{892D322B-A7A1-4D63-8AC2-D84EF1C5D39A}">
      <dgm:prSet/>
      <dgm:spPr/>
      <dgm:t>
        <a:bodyPr/>
        <a:lstStyle/>
        <a:p>
          <a:endParaRPr lang="en-IN"/>
        </a:p>
      </dgm:t>
    </dgm:pt>
    <dgm:pt modelId="{03E2878E-2B42-49EA-857E-0BF4ED3CC267}">
      <dgm:prSet phldrT="[Text]"/>
      <dgm:spPr/>
      <dgm:t>
        <a:bodyPr/>
        <a:lstStyle/>
        <a:p>
          <a:r>
            <a:rPr lang="en-US" dirty="0"/>
            <a:t>Finished writing 2</a:t>
          </a:r>
          <a:r>
            <a:rPr lang="en-US" baseline="30000" dirty="0"/>
            <a:t>nd</a:t>
          </a:r>
          <a:r>
            <a:rPr lang="en-US" dirty="0"/>
            <a:t> chapter(State of the art)</a:t>
          </a:r>
          <a:endParaRPr lang="en-IN" dirty="0"/>
        </a:p>
      </dgm:t>
    </dgm:pt>
    <dgm:pt modelId="{921C7ACC-AE8D-4A44-95B2-72D31E1252E3}" type="parTrans" cxnId="{E4A89D2D-49F9-4557-9CE9-528B805D0DA1}">
      <dgm:prSet/>
      <dgm:spPr/>
      <dgm:t>
        <a:bodyPr/>
        <a:lstStyle/>
        <a:p>
          <a:endParaRPr lang="en-IN"/>
        </a:p>
      </dgm:t>
    </dgm:pt>
    <dgm:pt modelId="{A99E62E8-599A-48E9-9E99-D33617DBC5E7}" type="sibTrans" cxnId="{E4A89D2D-49F9-4557-9CE9-528B805D0DA1}">
      <dgm:prSet/>
      <dgm:spPr/>
      <dgm:t>
        <a:bodyPr/>
        <a:lstStyle/>
        <a:p>
          <a:endParaRPr lang="en-IN"/>
        </a:p>
      </dgm:t>
    </dgm:pt>
    <dgm:pt modelId="{55CFAABF-0B83-4437-99D6-47C958B73B99}">
      <dgm:prSet phldrT="[Text]"/>
      <dgm:spPr/>
      <dgm:t>
        <a:bodyPr/>
        <a:lstStyle/>
        <a:p>
          <a:r>
            <a:rPr lang="en-US" dirty="0"/>
            <a:t>June end</a:t>
          </a:r>
          <a:endParaRPr lang="en-IN" dirty="0"/>
        </a:p>
      </dgm:t>
    </dgm:pt>
    <dgm:pt modelId="{CE2147A4-A2D9-4AD0-95A4-1E678D16C66B}" type="parTrans" cxnId="{F092F049-D96C-40CD-8E1F-3E5B6360BA1E}">
      <dgm:prSet/>
      <dgm:spPr/>
      <dgm:t>
        <a:bodyPr/>
        <a:lstStyle/>
        <a:p>
          <a:endParaRPr lang="en-IN"/>
        </a:p>
      </dgm:t>
    </dgm:pt>
    <dgm:pt modelId="{E15AB887-F216-4E44-B886-B03322AEC243}" type="sibTrans" cxnId="{F092F049-D96C-40CD-8E1F-3E5B6360BA1E}">
      <dgm:prSet/>
      <dgm:spPr/>
      <dgm:t>
        <a:bodyPr/>
        <a:lstStyle/>
        <a:p>
          <a:endParaRPr lang="en-IN"/>
        </a:p>
      </dgm:t>
    </dgm:pt>
    <dgm:pt modelId="{B2EA80AD-8F14-4301-9C8E-F5BEF884246B}">
      <dgm:prSet phldrT="[Text]"/>
      <dgm:spPr/>
      <dgm:t>
        <a:bodyPr/>
        <a:lstStyle/>
        <a:p>
          <a:r>
            <a:rPr lang="en-US" dirty="0"/>
            <a:t>Finished 3</a:t>
          </a:r>
          <a:r>
            <a:rPr lang="en-US" baseline="30000" dirty="0"/>
            <a:t>rd</a:t>
          </a:r>
          <a:r>
            <a:rPr lang="en-US" dirty="0"/>
            <a:t> (Architecture) and 4</a:t>
          </a:r>
          <a:r>
            <a:rPr lang="en-US" baseline="30000" dirty="0"/>
            <a:t>th</a:t>
          </a:r>
          <a:r>
            <a:rPr lang="en-US" dirty="0"/>
            <a:t> (Implementation) chapter.</a:t>
          </a:r>
          <a:endParaRPr lang="en-IN" dirty="0"/>
        </a:p>
      </dgm:t>
    </dgm:pt>
    <dgm:pt modelId="{064938AE-9D22-4052-B1D6-B880483B5DB7}" type="parTrans" cxnId="{716A7437-5428-4BA0-92F0-45FFF128E817}">
      <dgm:prSet/>
      <dgm:spPr/>
      <dgm:t>
        <a:bodyPr/>
        <a:lstStyle/>
        <a:p>
          <a:endParaRPr lang="en-IN"/>
        </a:p>
      </dgm:t>
    </dgm:pt>
    <dgm:pt modelId="{309FC293-7CEA-4798-B443-043085D7047C}" type="sibTrans" cxnId="{716A7437-5428-4BA0-92F0-45FFF128E817}">
      <dgm:prSet/>
      <dgm:spPr/>
      <dgm:t>
        <a:bodyPr/>
        <a:lstStyle/>
        <a:p>
          <a:endParaRPr lang="en-IN"/>
        </a:p>
      </dgm:t>
    </dgm:pt>
    <dgm:pt modelId="{4EE316A4-5629-4BA1-98EE-280B36AD23E9}">
      <dgm:prSet phldrT="[Text]"/>
      <dgm:spPr/>
      <dgm:t>
        <a:bodyPr/>
        <a:lstStyle/>
        <a:p>
          <a:r>
            <a:rPr lang="en-US" dirty="0"/>
            <a:t>Demonstrate final prototype to Company and Advisor.</a:t>
          </a:r>
          <a:endParaRPr lang="en-IN" dirty="0"/>
        </a:p>
      </dgm:t>
    </dgm:pt>
    <dgm:pt modelId="{CD7BD608-238A-46D1-90A2-9899E60E15D7}" type="parTrans" cxnId="{F3F2FB5C-E185-4ABC-AFA5-62AA2906CE1A}">
      <dgm:prSet/>
      <dgm:spPr/>
      <dgm:t>
        <a:bodyPr/>
        <a:lstStyle/>
        <a:p>
          <a:endParaRPr lang="en-IN"/>
        </a:p>
      </dgm:t>
    </dgm:pt>
    <dgm:pt modelId="{A9A709EA-2D5D-4875-8F1C-2358E667C60C}" type="sibTrans" cxnId="{F3F2FB5C-E185-4ABC-AFA5-62AA2906CE1A}">
      <dgm:prSet/>
      <dgm:spPr/>
      <dgm:t>
        <a:bodyPr/>
        <a:lstStyle/>
        <a:p>
          <a:endParaRPr lang="en-IN"/>
        </a:p>
      </dgm:t>
    </dgm:pt>
    <dgm:pt modelId="{64052D28-27F9-47F4-9492-47737FCE6E95}">
      <dgm:prSet phldrT="[Text]"/>
      <dgm:spPr/>
      <dgm:t>
        <a:bodyPr/>
        <a:lstStyle/>
        <a:p>
          <a:r>
            <a:rPr lang="en-US" dirty="0"/>
            <a:t>Before deadline</a:t>
          </a:r>
          <a:endParaRPr lang="en-IN" dirty="0"/>
        </a:p>
      </dgm:t>
    </dgm:pt>
    <dgm:pt modelId="{A9F2D1A8-DA19-4A9B-939A-9FFA999D089C}" type="parTrans" cxnId="{60F8230D-0603-48B6-9822-5825C44A348B}">
      <dgm:prSet/>
      <dgm:spPr/>
      <dgm:t>
        <a:bodyPr/>
        <a:lstStyle/>
        <a:p>
          <a:endParaRPr lang="en-IN"/>
        </a:p>
      </dgm:t>
    </dgm:pt>
    <dgm:pt modelId="{6AD3D54E-92B7-4E22-A264-D99F958A1BD7}" type="sibTrans" cxnId="{60F8230D-0603-48B6-9822-5825C44A348B}">
      <dgm:prSet/>
      <dgm:spPr/>
      <dgm:t>
        <a:bodyPr/>
        <a:lstStyle/>
        <a:p>
          <a:endParaRPr lang="en-IN"/>
        </a:p>
      </dgm:t>
    </dgm:pt>
    <dgm:pt modelId="{CFD614EA-F847-4F72-B864-E5AC852AD407}">
      <dgm:prSet phldrT="[Text]"/>
      <dgm:spPr/>
      <dgm:t>
        <a:bodyPr/>
        <a:lstStyle/>
        <a:p>
          <a:r>
            <a:rPr lang="en-US" dirty="0"/>
            <a:t>Finished all chapters with Abstract ready for submission.</a:t>
          </a:r>
          <a:endParaRPr lang="en-IN" dirty="0"/>
        </a:p>
      </dgm:t>
    </dgm:pt>
    <dgm:pt modelId="{12622E09-91F5-4168-A904-AD11C2C30130}" type="parTrans" cxnId="{72EE7469-D272-4B61-A315-F2FFF1E294BD}">
      <dgm:prSet/>
      <dgm:spPr/>
      <dgm:t>
        <a:bodyPr/>
        <a:lstStyle/>
        <a:p>
          <a:endParaRPr lang="en-IN"/>
        </a:p>
      </dgm:t>
    </dgm:pt>
    <dgm:pt modelId="{D70ABEB9-78B3-4FEF-A3AF-6C01607CDB9B}" type="sibTrans" cxnId="{72EE7469-D272-4B61-A315-F2FFF1E294BD}">
      <dgm:prSet/>
      <dgm:spPr/>
      <dgm:t>
        <a:bodyPr/>
        <a:lstStyle/>
        <a:p>
          <a:endParaRPr lang="en-IN"/>
        </a:p>
      </dgm:t>
    </dgm:pt>
    <dgm:pt modelId="{CFA86F3B-2BED-4D45-BFC3-C8E5102C78BA}">
      <dgm:prSet phldrT="[Text]"/>
      <dgm:spPr/>
      <dgm:t>
        <a:bodyPr/>
        <a:lstStyle/>
        <a:p>
          <a:r>
            <a:rPr lang="en-US" dirty="0"/>
            <a:t>Start preparing for the Thesis defense.</a:t>
          </a:r>
          <a:endParaRPr lang="en-IN" dirty="0"/>
        </a:p>
      </dgm:t>
    </dgm:pt>
    <dgm:pt modelId="{60BEE7FC-370A-4B1E-9344-E6691C175C68}" type="parTrans" cxnId="{50F7026B-EC96-43AC-8CF3-DD1CA21F46A7}">
      <dgm:prSet/>
      <dgm:spPr/>
      <dgm:t>
        <a:bodyPr/>
        <a:lstStyle/>
        <a:p>
          <a:endParaRPr lang="en-IN"/>
        </a:p>
      </dgm:t>
    </dgm:pt>
    <dgm:pt modelId="{1AAD5A9F-1FFE-4320-BFAB-8078113A9C52}" type="sibTrans" cxnId="{50F7026B-EC96-43AC-8CF3-DD1CA21F46A7}">
      <dgm:prSet/>
      <dgm:spPr/>
      <dgm:t>
        <a:bodyPr/>
        <a:lstStyle/>
        <a:p>
          <a:endParaRPr lang="en-IN"/>
        </a:p>
      </dgm:t>
    </dgm:pt>
    <dgm:pt modelId="{56D239D0-A962-444D-8AB6-5145E52C240B}">
      <dgm:prSet phldrT="[Text]"/>
      <dgm:spPr/>
      <dgm:t>
        <a:bodyPr/>
        <a:lstStyle/>
        <a:p>
          <a:r>
            <a:rPr lang="en-US" dirty="0"/>
            <a:t>Testing and results evaluation.</a:t>
          </a:r>
          <a:endParaRPr lang="en-IN" dirty="0"/>
        </a:p>
      </dgm:t>
    </dgm:pt>
    <dgm:pt modelId="{BE388727-55CB-4EBF-8975-E60335BD88FE}" type="parTrans" cxnId="{52A8C81B-F2F2-4A30-9DF9-1B6B61D384B0}">
      <dgm:prSet/>
      <dgm:spPr/>
      <dgm:t>
        <a:bodyPr/>
        <a:lstStyle/>
        <a:p>
          <a:endParaRPr lang="en-IN"/>
        </a:p>
      </dgm:t>
    </dgm:pt>
    <dgm:pt modelId="{E3E3C784-112B-4B64-80A6-1B9A1E59986D}" type="sibTrans" cxnId="{52A8C81B-F2F2-4A30-9DF9-1B6B61D384B0}">
      <dgm:prSet/>
      <dgm:spPr/>
      <dgm:t>
        <a:bodyPr/>
        <a:lstStyle/>
        <a:p>
          <a:endParaRPr lang="en-IN"/>
        </a:p>
      </dgm:t>
    </dgm:pt>
    <dgm:pt modelId="{C62703E7-8657-417A-9351-A9ADF2D833C0}" type="pres">
      <dgm:prSet presAssocID="{B58D32E0-45D7-411A-87F9-E032F95025A2}" presName="linearFlow" presStyleCnt="0">
        <dgm:presLayoutVars>
          <dgm:dir/>
          <dgm:animLvl val="lvl"/>
          <dgm:resizeHandles val="exact"/>
        </dgm:presLayoutVars>
      </dgm:prSet>
      <dgm:spPr/>
    </dgm:pt>
    <dgm:pt modelId="{3CE1D7AE-43ED-4DE2-AE40-7D48DD65AAB7}" type="pres">
      <dgm:prSet presAssocID="{6346DB8D-006B-4175-81C0-74C97C31308A}" presName="composite" presStyleCnt="0"/>
      <dgm:spPr/>
    </dgm:pt>
    <dgm:pt modelId="{0B2F1C36-BE79-41B7-901B-70B695C694BF}" type="pres">
      <dgm:prSet presAssocID="{6346DB8D-006B-4175-81C0-74C97C31308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CA97A06-6CE5-44AD-9013-D4800D93D5BF}" type="pres">
      <dgm:prSet presAssocID="{6346DB8D-006B-4175-81C0-74C97C31308A}" presName="descendantText" presStyleLbl="alignAcc1" presStyleIdx="0" presStyleCnt="3" custLinFactNeighborX="405" custLinFactNeighborY="-707">
        <dgm:presLayoutVars>
          <dgm:bulletEnabled val="1"/>
        </dgm:presLayoutVars>
      </dgm:prSet>
      <dgm:spPr/>
    </dgm:pt>
    <dgm:pt modelId="{3F08FD0E-BE01-4708-8340-D5CBE0D4449A}" type="pres">
      <dgm:prSet presAssocID="{732F5155-5D7C-4DB1-A029-EA3FF9E99BDE}" presName="sp" presStyleCnt="0"/>
      <dgm:spPr/>
    </dgm:pt>
    <dgm:pt modelId="{BBB09126-E985-484F-994E-EA33B28D878B}" type="pres">
      <dgm:prSet presAssocID="{55CFAABF-0B83-4437-99D6-47C958B73B99}" presName="composite" presStyleCnt="0"/>
      <dgm:spPr/>
    </dgm:pt>
    <dgm:pt modelId="{1B41FC91-BF29-44B6-8564-6EC1FEA5BAAB}" type="pres">
      <dgm:prSet presAssocID="{55CFAABF-0B83-4437-99D6-47C958B73B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BD2D38D-5EF0-45DB-B2A4-C47F016737E0}" type="pres">
      <dgm:prSet presAssocID="{55CFAABF-0B83-4437-99D6-47C958B73B99}" presName="descendantText" presStyleLbl="alignAcc1" presStyleIdx="1" presStyleCnt="3">
        <dgm:presLayoutVars>
          <dgm:bulletEnabled val="1"/>
        </dgm:presLayoutVars>
      </dgm:prSet>
      <dgm:spPr/>
    </dgm:pt>
    <dgm:pt modelId="{20BDABA3-9979-4D33-9BAF-42038789F3E6}" type="pres">
      <dgm:prSet presAssocID="{E15AB887-F216-4E44-B886-B03322AEC243}" presName="sp" presStyleCnt="0"/>
      <dgm:spPr/>
    </dgm:pt>
    <dgm:pt modelId="{B9086104-3D0F-42C3-AEC3-9374BE759724}" type="pres">
      <dgm:prSet presAssocID="{64052D28-27F9-47F4-9492-47737FCE6E95}" presName="composite" presStyleCnt="0"/>
      <dgm:spPr/>
    </dgm:pt>
    <dgm:pt modelId="{9D449F90-A824-4F4F-9369-844F60FA0F2B}" type="pres">
      <dgm:prSet presAssocID="{64052D28-27F9-47F4-9492-47737FCE6E9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1A29F7-CD99-4EBB-B94E-6C22F8214417}" type="pres">
      <dgm:prSet presAssocID="{64052D28-27F9-47F4-9492-47737FCE6E9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7BD70B-CEC7-45F0-89BD-028E65BD59B3}" type="presOf" srcId="{03E2878E-2B42-49EA-857E-0BF4ED3CC267}" destId="{ACA97A06-6CE5-44AD-9013-D4800D93D5BF}" srcOrd="0" destOrd="0" presId="urn:microsoft.com/office/officeart/2005/8/layout/chevron2"/>
    <dgm:cxn modelId="{60F8230D-0603-48B6-9822-5825C44A348B}" srcId="{B58D32E0-45D7-411A-87F9-E032F95025A2}" destId="{64052D28-27F9-47F4-9492-47737FCE6E95}" srcOrd="2" destOrd="0" parTransId="{A9F2D1A8-DA19-4A9B-939A-9FFA999D089C}" sibTransId="{6AD3D54E-92B7-4E22-A264-D99F958A1BD7}"/>
    <dgm:cxn modelId="{52A8C81B-F2F2-4A30-9DF9-1B6B61D384B0}" srcId="{6346DB8D-006B-4175-81C0-74C97C31308A}" destId="{56D239D0-A962-444D-8AB6-5145E52C240B}" srcOrd="1" destOrd="0" parTransId="{BE388727-55CB-4EBF-8975-E60335BD88FE}" sibTransId="{E3E3C784-112B-4B64-80A6-1B9A1E59986D}"/>
    <dgm:cxn modelId="{892D322B-A7A1-4D63-8AC2-D84EF1C5D39A}" srcId="{B58D32E0-45D7-411A-87F9-E032F95025A2}" destId="{6346DB8D-006B-4175-81C0-74C97C31308A}" srcOrd="0" destOrd="0" parTransId="{598BEB9C-EEDB-4FA8-A718-BB4FDC387138}" sibTransId="{732F5155-5D7C-4DB1-A029-EA3FF9E99BDE}"/>
    <dgm:cxn modelId="{E4A89D2D-49F9-4557-9CE9-528B805D0DA1}" srcId="{6346DB8D-006B-4175-81C0-74C97C31308A}" destId="{03E2878E-2B42-49EA-857E-0BF4ED3CC267}" srcOrd="0" destOrd="0" parTransId="{921C7ACC-AE8D-4A44-95B2-72D31E1252E3}" sibTransId="{A99E62E8-599A-48E9-9E99-D33617DBC5E7}"/>
    <dgm:cxn modelId="{716A7437-5428-4BA0-92F0-45FFF128E817}" srcId="{55CFAABF-0B83-4437-99D6-47C958B73B99}" destId="{B2EA80AD-8F14-4301-9C8E-F5BEF884246B}" srcOrd="0" destOrd="0" parTransId="{064938AE-9D22-4052-B1D6-B880483B5DB7}" sibTransId="{309FC293-7CEA-4798-B443-043085D7047C}"/>
    <dgm:cxn modelId="{A8526A3B-4B7B-4DC3-9115-88E23A434654}" type="presOf" srcId="{55CFAABF-0B83-4437-99D6-47C958B73B99}" destId="{1B41FC91-BF29-44B6-8564-6EC1FEA5BAAB}" srcOrd="0" destOrd="0" presId="urn:microsoft.com/office/officeart/2005/8/layout/chevron2"/>
    <dgm:cxn modelId="{F3F2FB5C-E185-4ABC-AFA5-62AA2906CE1A}" srcId="{55CFAABF-0B83-4437-99D6-47C958B73B99}" destId="{4EE316A4-5629-4BA1-98EE-280B36AD23E9}" srcOrd="1" destOrd="0" parTransId="{CD7BD608-238A-46D1-90A2-9899E60E15D7}" sibTransId="{A9A709EA-2D5D-4875-8F1C-2358E667C60C}"/>
    <dgm:cxn modelId="{CAE6B466-6B50-464F-932B-2B25CD9859DC}" type="presOf" srcId="{4EE316A4-5629-4BA1-98EE-280B36AD23E9}" destId="{FBD2D38D-5EF0-45DB-B2A4-C47F016737E0}" srcOrd="0" destOrd="1" presId="urn:microsoft.com/office/officeart/2005/8/layout/chevron2"/>
    <dgm:cxn modelId="{72EE7469-D272-4B61-A315-F2FFF1E294BD}" srcId="{64052D28-27F9-47F4-9492-47737FCE6E95}" destId="{CFD614EA-F847-4F72-B864-E5AC852AD407}" srcOrd="0" destOrd="0" parTransId="{12622E09-91F5-4168-A904-AD11C2C30130}" sibTransId="{D70ABEB9-78B3-4FEF-A3AF-6C01607CDB9B}"/>
    <dgm:cxn modelId="{F092F049-D96C-40CD-8E1F-3E5B6360BA1E}" srcId="{B58D32E0-45D7-411A-87F9-E032F95025A2}" destId="{55CFAABF-0B83-4437-99D6-47C958B73B99}" srcOrd="1" destOrd="0" parTransId="{CE2147A4-A2D9-4AD0-95A4-1E678D16C66B}" sibTransId="{E15AB887-F216-4E44-B886-B03322AEC243}"/>
    <dgm:cxn modelId="{50F7026B-EC96-43AC-8CF3-DD1CA21F46A7}" srcId="{64052D28-27F9-47F4-9492-47737FCE6E95}" destId="{CFA86F3B-2BED-4D45-BFC3-C8E5102C78BA}" srcOrd="1" destOrd="0" parTransId="{60BEE7FC-370A-4B1E-9344-E6691C175C68}" sibTransId="{1AAD5A9F-1FFE-4320-BFAB-8078113A9C52}"/>
    <dgm:cxn modelId="{8AA7874C-0B5F-460F-908C-156819476A5C}" type="presOf" srcId="{B2EA80AD-8F14-4301-9C8E-F5BEF884246B}" destId="{FBD2D38D-5EF0-45DB-B2A4-C47F016737E0}" srcOrd="0" destOrd="0" presId="urn:microsoft.com/office/officeart/2005/8/layout/chevron2"/>
    <dgm:cxn modelId="{E189E24E-71AD-47D9-8F46-924A00672757}" type="presOf" srcId="{64052D28-27F9-47F4-9492-47737FCE6E95}" destId="{9D449F90-A824-4F4F-9369-844F60FA0F2B}" srcOrd="0" destOrd="0" presId="urn:microsoft.com/office/officeart/2005/8/layout/chevron2"/>
    <dgm:cxn modelId="{0D4ECD8D-8763-41B9-9E48-94BD778F2858}" type="presOf" srcId="{CFD614EA-F847-4F72-B864-E5AC852AD407}" destId="{EF1A29F7-CD99-4EBB-B94E-6C22F8214417}" srcOrd="0" destOrd="0" presId="urn:microsoft.com/office/officeart/2005/8/layout/chevron2"/>
    <dgm:cxn modelId="{E778EA90-11BA-4813-81E6-84C49F116F9E}" type="presOf" srcId="{B58D32E0-45D7-411A-87F9-E032F95025A2}" destId="{C62703E7-8657-417A-9351-A9ADF2D833C0}" srcOrd="0" destOrd="0" presId="urn:microsoft.com/office/officeart/2005/8/layout/chevron2"/>
    <dgm:cxn modelId="{FCC149CC-6920-45B2-B237-B2138F3EAC8A}" type="presOf" srcId="{6346DB8D-006B-4175-81C0-74C97C31308A}" destId="{0B2F1C36-BE79-41B7-901B-70B695C694BF}" srcOrd="0" destOrd="0" presId="urn:microsoft.com/office/officeart/2005/8/layout/chevron2"/>
    <dgm:cxn modelId="{9B2FF2E6-ED00-438F-B7C2-9D9C1F972503}" type="presOf" srcId="{56D239D0-A962-444D-8AB6-5145E52C240B}" destId="{ACA97A06-6CE5-44AD-9013-D4800D93D5BF}" srcOrd="0" destOrd="1" presId="urn:microsoft.com/office/officeart/2005/8/layout/chevron2"/>
    <dgm:cxn modelId="{498CEEF9-2B75-4058-A0B5-5526A999772C}" type="presOf" srcId="{CFA86F3B-2BED-4D45-BFC3-C8E5102C78BA}" destId="{EF1A29F7-CD99-4EBB-B94E-6C22F8214417}" srcOrd="0" destOrd="1" presId="urn:microsoft.com/office/officeart/2005/8/layout/chevron2"/>
    <dgm:cxn modelId="{D7532CEC-E67B-4DB0-AE88-59208227F7E9}" type="presParOf" srcId="{C62703E7-8657-417A-9351-A9ADF2D833C0}" destId="{3CE1D7AE-43ED-4DE2-AE40-7D48DD65AAB7}" srcOrd="0" destOrd="0" presId="urn:microsoft.com/office/officeart/2005/8/layout/chevron2"/>
    <dgm:cxn modelId="{D159797F-BB17-4D8D-9E63-56B3438E1725}" type="presParOf" srcId="{3CE1D7AE-43ED-4DE2-AE40-7D48DD65AAB7}" destId="{0B2F1C36-BE79-41B7-901B-70B695C694BF}" srcOrd="0" destOrd="0" presId="urn:microsoft.com/office/officeart/2005/8/layout/chevron2"/>
    <dgm:cxn modelId="{0BAA2D95-04B4-443A-838B-0C9CDF66B4CA}" type="presParOf" srcId="{3CE1D7AE-43ED-4DE2-AE40-7D48DD65AAB7}" destId="{ACA97A06-6CE5-44AD-9013-D4800D93D5BF}" srcOrd="1" destOrd="0" presId="urn:microsoft.com/office/officeart/2005/8/layout/chevron2"/>
    <dgm:cxn modelId="{97F51E5F-1EC8-4715-BEAF-11B57F4594D8}" type="presParOf" srcId="{C62703E7-8657-417A-9351-A9ADF2D833C0}" destId="{3F08FD0E-BE01-4708-8340-D5CBE0D4449A}" srcOrd="1" destOrd="0" presId="urn:microsoft.com/office/officeart/2005/8/layout/chevron2"/>
    <dgm:cxn modelId="{0CFB6A28-6616-45CD-A8E5-CF2AFBC6D474}" type="presParOf" srcId="{C62703E7-8657-417A-9351-A9ADF2D833C0}" destId="{BBB09126-E985-484F-994E-EA33B28D878B}" srcOrd="2" destOrd="0" presId="urn:microsoft.com/office/officeart/2005/8/layout/chevron2"/>
    <dgm:cxn modelId="{DF50E3F9-6945-462A-8B93-F93B1CED3AB9}" type="presParOf" srcId="{BBB09126-E985-484F-994E-EA33B28D878B}" destId="{1B41FC91-BF29-44B6-8564-6EC1FEA5BAAB}" srcOrd="0" destOrd="0" presId="urn:microsoft.com/office/officeart/2005/8/layout/chevron2"/>
    <dgm:cxn modelId="{2E18557B-23F4-4724-903D-A6DE1088F7FD}" type="presParOf" srcId="{BBB09126-E985-484F-994E-EA33B28D878B}" destId="{FBD2D38D-5EF0-45DB-B2A4-C47F016737E0}" srcOrd="1" destOrd="0" presId="urn:microsoft.com/office/officeart/2005/8/layout/chevron2"/>
    <dgm:cxn modelId="{236AB342-1790-4701-9F02-3A91E0756072}" type="presParOf" srcId="{C62703E7-8657-417A-9351-A9ADF2D833C0}" destId="{20BDABA3-9979-4D33-9BAF-42038789F3E6}" srcOrd="3" destOrd="0" presId="urn:microsoft.com/office/officeart/2005/8/layout/chevron2"/>
    <dgm:cxn modelId="{01BDA29C-A915-442F-87ED-95ED4987C87C}" type="presParOf" srcId="{C62703E7-8657-417A-9351-A9ADF2D833C0}" destId="{B9086104-3D0F-42C3-AEC3-9374BE759724}" srcOrd="4" destOrd="0" presId="urn:microsoft.com/office/officeart/2005/8/layout/chevron2"/>
    <dgm:cxn modelId="{A11FBFE8-9E2C-4E59-9347-57BA9635D1AA}" type="presParOf" srcId="{B9086104-3D0F-42C3-AEC3-9374BE759724}" destId="{9D449F90-A824-4F4F-9369-844F60FA0F2B}" srcOrd="0" destOrd="0" presId="urn:microsoft.com/office/officeart/2005/8/layout/chevron2"/>
    <dgm:cxn modelId="{D88845C1-9980-42FD-BA23-8CF33131C18A}" type="presParOf" srcId="{B9086104-3D0F-42C3-AEC3-9374BE759724}" destId="{EF1A29F7-CD99-4EBB-B94E-6C22F82144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A671B-7AAE-4D2F-BF2C-CBF100A8AC26}">
      <dsp:nvSpPr>
        <dsp:cNvPr id="0" name=""/>
        <dsp:cNvSpPr/>
      </dsp:nvSpPr>
      <dsp:spPr>
        <a:xfrm>
          <a:off x="0" y="3224269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466BC-2645-4029-920A-CD40600B8A3C}">
      <dsp:nvSpPr>
        <dsp:cNvPr id="0" name=""/>
        <dsp:cNvSpPr/>
      </dsp:nvSpPr>
      <dsp:spPr>
        <a:xfrm>
          <a:off x="0" y="2682630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BF5D8-1A5D-4595-B578-76E26CDE25AA}">
      <dsp:nvSpPr>
        <dsp:cNvPr id="0" name=""/>
        <dsp:cNvSpPr/>
      </dsp:nvSpPr>
      <dsp:spPr>
        <a:xfrm>
          <a:off x="0" y="2140990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CA4CA-2E24-4AFE-AEDC-4BC75263FA40}">
      <dsp:nvSpPr>
        <dsp:cNvPr id="0" name=""/>
        <dsp:cNvSpPr/>
      </dsp:nvSpPr>
      <dsp:spPr>
        <a:xfrm>
          <a:off x="0" y="1599351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DE979-2D21-419C-BB65-C55CB201300A}">
      <dsp:nvSpPr>
        <dsp:cNvPr id="0" name=""/>
        <dsp:cNvSpPr/>
      </dsp:nvSpPr>
      <dsp:spPr>
        <a:xfrm>
          <a:off x="0" y="1057712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8D42-BA0A-4112-836F-BC4490C3E275}">
      <dsp:nvSpPr>
        <dsp:cNvPr id="0" name=""/>
        <dsp:cNvSpPr/>
      </dsp:nvSpPr>
      <dsp:spPr>
        <a:xfrm>
          <a:off x="0" y="516073"/>
          <a:ext cx="5534167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1438883" y="226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Background and hypothesis.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Research questions, objectives, and outline structure.</a:t>
          </a:r>
        </a:p>
      </dsp:txBody>
      <dsp:txXfrm>
        <a:off x="1438883" y="226"/>
        <a:ext cx="4095283" cy="515846"/>
      </dsp:txXfrm>
    </dsp:sp>
    <dsp:sp modelId="{A77C441B-7728-4C95-92BE-E08C51B0519C}">
      <dsp:nvSpPr>
        <dsp:cNvPr id="0" name=""/>
        <dsp:cNvSpPr/>
      </dsp:nvSpPr>
      <dsp:spPr>
        <a:xfrm>
          <a:off x="0" y="226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</a:t>
          </a:r>
          <a:endParaRPr lang="en-IN" sz="1400" kern="1200" dirty="0"/>
        </a:p>
      </dsp:txBody>
      <dsp:txXfrm>
        <a:off x="25186" y="25412"/>
        <a:ext cx="1388511" cy="490660"/>
      </dsp:txXfrm>
    </dsp:sp>
    <dsp:sp modelId="{0DCDBF00-AF5E-48C5-A516-16EFF9C47037}">
      <dsp:nvSpPr>
        <dsp:cNvPr id="0" name=""/>
        <dsp:cNvSpPr/>
      </dsp:nvSpPr>
      <dsp:spPr>
        <a:xfrm>
          <a:off x="1438883" y="541865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Related work, approach and problems to be further investigated.</a:t>
          </a:r>
        </a:p>
      </dsp:txBody>
      <dsp:txXfrm>
        <a:off x="1438883" y="541865"/>
        <a:ext cx="4095283" cy="515846"/>
      </dsp:txXfrm>
    </dsp:sp>
    <dsp:sp modelId="{9125DF17-B653-4E02-9E85-4BAD0FD12489}">
      <dsp:nvSpPr>
        <dsp:cNvPr id="0" name=""/>
        <dsp:cNvSpPr/>
      </dsp:nvSpPr>
      <dsp:spPr>
        <a:xfrm>
          <a:off x="0" y="541865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of the art</a:t>
          </a:r>
          <a:endParaRPr lang="en-IN" sz="1400" kern="1200" dirty="0"/>
        </a:p>
      </dsp:txBody>
      <dsp:txXfrm>
        <a:off x="25186" y="567051"/>
        <a:ext cx="1388511" cy="490660"/>
      </dsp:txXfrm>
    </dsp:sp>
    <dsp:sp modelId="{21947D36-FB5F-4AE0-ACA1-61D842173EBE}">
      <dsp:nvSpPr>
        <dsp:cNvPr id="0" name=""/>
        <dsp:cNvSpPr/>
      </dsp:nvSpPr>
      <dsp:spPr>
        <a:xfrm>
          <a:off x="1438883" y="1083505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The framework in detail explained and discussed.</a:t>
          </a:r>
        </a:p>
      </dsp:txBody>
      <dsp:txXfrm>
        <a:off x="1438883" y="1083505"/>
        <a:ext cx="4095283" cy="515846"/>
      </dsp:txXfrm>
    </dsp:sp>
    <dsp:sp modelId="{13962BAA-F1BB-4DB7-8A31-893754CF0549}">
      <dsp:nvSpPr>
        <dsp:cNvPr id="0" name=""/>
        <dsp:cNvSpPr/>
      </dsp:nvSpPr>
      <dsp:spPr>
        <a:xfrm>
          <a:off x="0" y="1079254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Architecture</a:t>
          </a:r>
          <a:endParaRPr lang="en-IN" sz="1400" kern="1200" dirty="0"/>
        </a:p>
      </dsp:txBody>
      <dsp:txXfrm>
        <a:off x="25186" y="1104440"/>
        <a:ext cx="1388511" cy="490660"/>
      </dsp:txXfrm>
    </dsp:sp>
    <dsp:sp modelId="{7EF46F13-F5DF-4913-A32B-791F92E6AD34}">
      <dsp:nvSpPr>
        <dsp:cNvPr id="0" name=""/>
        <dsp:cNvSpPr/>
      </dsp:nvSpPr>
      <dsp:spPr>
        <a:xfrm>
          <a:off x="1438883" y="1625144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System requirement, technologies, and manual procedure explained.</a:t>
          </a:r>
        </a:p>
      </dsp:txBody>
      <dsp:txXfrm>
        <a:off x="1438883" y="1625144"/>
        <a:ext cx="4095283" cy="515846"/>
      </dsp:txXfrm>
    </dsp:sp>
    <dsp:sp modelId="{23264F3E-9E20-436A-9009-E35633A10D9F}">
      <dsp:nvSpPr>
        <dsp:cNvPr id="0" name=""/>
        <dsp:cNvSpPr/>
      </dsp:nvSpPr>
      <dsp:spPr>
        <a:xfrm>
          <a:off x="0" y="1625144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</a:t>
          </a:r>
          <a:endParaRPr lang="en-IN" sz="1400" kern="1200" dirty="0"/>
        </a:p>
      </dsp:txBody>
      <dsp:txXfrm>
        <a:off x="25186" y="1650330"/>
        <a:ext cx="1388511" cy="490660"/>
      </dsp:txXfrm>
    </dsp:sp>
    <dsp:sp modelId="{6AEA6D1D-4239-4A7D-93B1-C55A55B1A349}">
      <dsp:nvSpPr>
        <dsp:cNvPr id="0" name=""/>
        <dsp:cNvSpPr/>
      </dsp:nvSpPr>
      <dsp:spPr>
        <a:xfrm>
          <a:off x="1438883" y="2166783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"/>
              <a:ea typeface="DejaVu Sans"/>
              <a:cs typeface="DejaVu Sans"/>
            </a:rPr>
            <a:t> Data </a:t>
          </a:r>
          <a:r>
            <a:rPr lang="en-IN" sz="1300" kern="1200" dirty="0" err="1">
              <a:latin typeface="Arial"/>
              <a:ea typeface="DejaVu Sans"/>
              <a:cs typeface="DejaVu Sans"/>
            </a:rPr>
            <a:t>acquistion</a:t>
          </a:r>
          <a:r>
            <a:rPr lang="en-IN" sz="1300" kern="1200" dirty="0">
              <a:latin typeface="Arial"/>
              <a:ea typeface="DejaVu Sans"/>
              <a:cs typeface="DejaVu Sans"/>
            </a:rPr>
            <a:t>, testing and results are compared.</a:t>
          </a:r>
        </a:p>
      </dsp:txBody>
      <dsp:txXfrm>
        <a:off x="1438883" y="2166783"/>
        <a:ext cx="4095283" cy="515846"/>
      </dsp:txXfrm>
    </dsp:sp>
    <dsp:sp modelId="{DB1D6675-182A-4CD4-8DAF-8452AC89D891}">
      <dsp:nvSpPr>
        <dsp:cNvPr id="0" name=""/>
        <dsp:cNvSpPr/>
      </dsp:nvSpPr>
      <dsp:spPr>
        <a:xfrm>
          <a:off x="0" y="2166783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Arial"/>
              <a:ea typeface="DejaVu Sans"/>
              <a:cs typeface="DejaVu Sans"/>
            </a:rPr>
            <a:t>Evaluation</a:t>
          </a:r>
          <a:endParaRPr lang="en-IN" sz="1400" kern="1200" dirty="0">
            <a:latin typeface="Arial"/>
            <a:ea typeface="DejaVu Sans"/>
            <a:cs typeface="DejaVu Sans"/>
          </a:endParaRPr>
        </a:p>
      </dsp:txBody>
      <dsp:txXfrm>
        <a:off x="25186" y="2191969"/>
        <a:ext cx="1388511" cy="490660"/>
      </dsp:txXfrm>
    </dsp:sp>
    <dsp:sp modelId="{4BC41B81-6224-4E32-8E77-04A076F4A61E}">
      <dsp:nvSpPr>
        <dsp:cNvPr id="0" name=""/>
        <dsp:cNvSpPr/>
      </dsp:nvSpPr>
      <dsp:spPr>
        <a:xfrm>
          <a:off x="1438883" y="2708422"/>
          <a:ext cx="4095283" cy="51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"/>
              <a:ea typeface="DejaVu Sans"/>
              <a:cs typeface="DejaVu Sans"/>
            </a:rPr>
            <a:t> Conclusion, discussion and future work explained</a:t>
          </a:r>
        </a:p>
      </dsp:txBody>
      <dsp:txXfrm>
        <a:off x="1438883" y="2708422"/>
        <a:ext cx="4095283" cy="515846"/>
      </dsp:txXfrm>
    </dsp:sp>
    <dsp:sp modelId="{0DE41261-4910-4723-9637-56847389AEA8}">
      <dsp:nvSpPr>
        <dsp:cNvPr id="0" name=""/>
        <dsp:cNvSpPr/>
      </dsp:nvSpPr>
      <dsp:spPr>
        <a:xfrm>
          <a:off x="0" y="2708422"/>
          <a:ext cx="1438883" cy="5158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Arial"/>
              <a:ea typeface="DejaVu Sans"/>
              <a:cs typeface="DejaVu Sans"/>
            </a:rPr>
            <a:t>Epilogue</a:t>
          </a:r>
          <a:endParaRPr lang="en-IN" sz="1400" kern="1200" dirty="0">
            <a:latin typeface="Arial"/>
            <a:ea typeface="DejaVu Sans"/>
            <a:cs typeface="DejaVu Sans"/>
          </a:endParaRPr>
        </a:p>
      </dsp:txBody>
      <dsp:txXfrm>
        <a:off x="25186" y="2733608"/>
        <a:ext cx="1388511" cy="49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  <a:endParaRPr lang="en-IN" sz="2800" kern="1200" dirty="0"/>
        </a:p>
      </dsp:txBody>
      <dsp:txXfrm>
        <a:off x="26814" y="26814"/>
        <a:ext cx="1995583" cy="522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State of the Art</a:t>
          </a:r>
          <a:endParaRPr lang="en-IN" sz="2200" kern="1200" dirty="0"/>
        </a:p>
      </dsp:txBody>
      <dsp:txXfrm>
        <a:off x="26814" y="26814"/>
        <a:ext cx="1995583" cy="522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Architecture</a:t>
          </a:r>
          <a:endParaRPr lang="en-IN" sz="2700" kern="1200" dirty="0"/>
        </a:p>
      </dsp:txBody>
      <dsp:txXfrm>
        <a:off x="26814" y="26814"/>
        <a:ext cx="1995583" cy="522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Architecture</a:t>
          </a:r>
          <a:endParaRPr lang="en-IN" sz="2700" kern="1200" dirty="0"/>
        </a:p>
      </dsp:txBody>
      <dsp:txXfrm>
        <a:off x="26814" y="26814"/>
        <a:ext cx="1995583" cy="5223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</a:t>
          </a:r>
          <a:endParaRPr lang="en-IN" sz="2200" kern="1200" dirty="0"/>
        </a:p>
      </dsp:txBody>
      <dsp:txXfrm>
        <a:off x="26814" y="26814"/>
        <a:ext cx="1995583" cy="5223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1F15A-2101-44A4-A151-CB94D3AE5512}">
      <dsp:nvSpPr>
        <dsp:cNvPr id="0" name=""/>
        <dsp:cNvSpPr/>
      </dsp:nvSpPr>
      <dsp:spPr>
        <a:xfrm>
          <a:off x="-2808637" y="-432934"/>
          <a:ext cx="3351535" cy="3351535"/>
        </a:xfrm>
        <a:prstGeom prst="blockArc">
          <a:avLst>
            <a:gd name="adj1" fmla="val 18900000"/>
            <a:gd name="adj2" fmla="val 2700000"/>
            <a:gd name="adj3" fmla="val 64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E502D-301E-45D9-9463-6E08A3CBA043}">
      <dsp:nvSpPr>
        <dsp:cNvPr id="0" name=""/>
        <dsp:cNvSpPr/>
      </dsp:nvSpPr>
      <dsp:spPr>
        <a:xfrm>
          <a:off x="315182" y="193587"/>
          <a:ext cx="3370219" cy="382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2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Emulator</a:t>
          </a:r>
          <a:endParaRPr lang="en-IN" sz="1000" kern="1200" dirty="0"/>
        </a:p>
      </dsp:txBody>
      <dsp:txXfrm>
        <a:off x="315182" y="193587"/>
        <a:ext cx="3370219" cy="382394"/>
      </dsp:txXfrm>
    </dsp:sp>
    <dsp:sp modelId="{6F33347C-CC57-4D85-B088-DA86321E0237}">
      <dsp:nvSpPr>
        <dsp:cNvPr id="0" name=""/>
        <dsp:cNvSpPr/>
      </dsp:nvSpPr>
      <dsp:spPr>
        <a:xfrm>
          <a:off x="45927" y="143298"/>
          <a:ext cx="477993" cy="477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64011-D2EB-4946-A68C-6ED49F28AA3C}">
      <dsp:nvSpPr>
        <dsp:cNvPr id="0" name=""/>
        <dsp:cNvSpPr/>
      </dsp:nvSpPr>
      <dsp:spPr>
        <a:xfrm>
          <a:off x="504159" y="764789"/>
          <a:ext cx="3150983" cy="382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2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Bootable Embedded Linux image</a:t>
          </a:r>
          <a:endParaRPr lang="en-IN" sz="1000" kern="1200" dirty="0"/>
        </a:p>
      </dsp:txBody>
      <dsp:txXfrm>
        <a:off x="504159" y="764789"/>
        <a:ext cx="3150983" cy="382394"/>
      </dsp:txXfrm>
    </dsp:sp>
    <dsp:sp modelId="{46B4EDCF-71C2-4E85-8E55-D09437C17C1A}">
      <dsp:nvSpPr>
        <dsp:cNvPr id="0" name=""/>
        <dsp:cNvSpPr/>
      </dsp:nvSpPr>
      <dsp:spPr>
        <a:xfrm>
          <a:off x="265162" y="716990"/>
          <a:ext cx="477993" cy="477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F0F95-AF36-4E78-B6D4-DA7138D71A3D}">
      <dsp:nvSpPr>
        <dsp:cNvPr id="0" name=""/>
        <dsp:cNvSpPr/>
      </dsp:nvSpPr>
      <dsp:spPr>
        <a:xfrm>
          <a:off x="504159" y="1338481"/>
          <a:ext cx="3150983" cy="382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2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COMM-3 protection device settings</a:t>
          </a:r>
          <a:endParaRPr lang="en-IN" sz="1000" kern="1200" dirty="0"/>
        </a:p>
      </dsp:txBody>
      <dsp:txXfrm>
        <a:off x="504159" y="1338481"/>
        <a:ext cx="3150983" cy="382394"/>
      </dsp:txXfrm>
    </dsp:sp>
    <dsp:sp modelId="{16979159-7190-42EC-81A9-4EFE95ED8AD4}">
      <dsp:nvSpPr>
        <dsp:cNvPr id="0" name=""/>
        <dsp:cNvSpPr/>
      </dsp:nvSpPr>
      <dsp:spPr>
        <a:xfrm>
          <a:off x="265162" y="1290682"/>
          <a:ext cx="477993" cy="477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B4ACB-6744-45CC-8C37-665611DDE900}">
      <dsp:nvSpPr>
        <dsp:cNvPr id="0" name=""/>
        <dsp:cNvSpPr/>
      </dsp:nvSpPr>
      <dsp:spPr>
        <a:xfrm>
          <a:off x="284923" y="1912173"/>
          <a:ext cx="3370219" cy="382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2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COMTRADE</a:t>
          </a:r>
          <a:r>
            <a:rPr lang="en-IN" sz="1000" kern="1200" dirty="0"/>
            <a:t>(Common format for Transient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Exchange for power systems)</a:t>
          </a:r>
        </a:p>
      </dsp:txBody>
      <dsp:txXfrm>
        <a:off x="284923" y="1912173"/>
        <a:ext cx="3370219" cy="382394"/>
      </dsp:txXfrm>
    </dsp:sp>
    <dsp:sp modelId="{5C89FD76-3D11-4C74-814B-A84AA7D93BD7}">
      <dsp:nvSpPr>
        <dsp:cNvPr id="0" name=""/>
        <dsp:cNvSpPr/>
      </dsp:nvSpPr>
      <dsp:spPr>
        <a:xfrm>
          <a:off x="45927" y="1864373"/>
          <a:ext cx="477993" cy="477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8D42-BA0A-4112-836F-BC4490C3E275}">
      <dsp:nvSpPr>
        <dsp:cNvPr id="0" name=""/>
        <dsp:cNvSpPr/>
      </dsp:nvSpPr>
      <dsp:spPr>
        <a:xfrm>
          <a:off x="0" y="541279"/>
          <a:ext cx="7881582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C124-FCC8-425C-97A6-4301F1707218}">
      <dsp:nvSpPr>
        <dsp:cNvPr id="0" name=""/>
        <dsp:cNvSpPr/>
      </dsp:nvSpPr>
      <dsp:spPr>
        <a:xfrm>
          <a:off x="2049211" y="1294328"/>
          <a:ext cx="5832370" cy="12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441B-7728-4C95-92BE-E08C51B0519C}">
      <dsp:nvSpPr>
        <dsp:cNvPr id="0" name=""/>
        <dsp:cNvSpPr/>
      </dsp:nvSpPr>
      <dsp:spPr>
        <a:xfrm>
          <a:off x="0" y="0"/>
          <a:ext cx="2049211" cy="549191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</a:t>
          </a:r>
          <a:endParaRPr lang="en-IN" sz="3000" kern="1200" dirty="0"/>
        </a:p>
      </dsp:txBody>
      <dsp:txXfrm>
        <a:off x="26814" y="26814"/>
        <a:ext cx="1995583" cy="5223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F1C36-BE79-41B7-901B-70B695C694BF}">
      <dsp:nvSpPr>
        <dsp:cNvPr id="0" name=""/>
        <dsp:cNvSpPr/>
      </dsp:nvSpPr>
      <dsp:spPr>
        <a:xfrm rot="5400000">
          <a:off x="-168746" y="170413"/>
          <a:ext cx="1124976" cy="787483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May end</a:t>
          </a:r>
          <a:endParaRPr lang="en-IN" sz="1200" kern="1200" dirty="0"/>
        </a:p>
      </dsp:txBody>
      <dsp:txXfrm rot="-5400000">
        <a:off x="1" y="395409"/>
        <a:ext cx="787483" cy="337493"/>
      </dsp:txXfrm>
    </dsp:sp>
    <dsp:sp modelId="{ACA97A06-6CE5-44AD-9013-D4800D93D5BF}">
      <dsp:nvSpPr>
        <dsp:cNvPr id="0" name=""/>
        <dsp:cNvSpPr/>
      </dsp:nvSpPr>
      <dsp:spPr>
        <a:xfrm rot="5400000">
          <a:off x="2366872" y="-1579388"/>
          <a:ext cx="731234" cy="3890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Finished writing 2</a:t>
          </a:r>
          <a:r>
            <a:rPr lang="en-US" sz="1200" kern="1200" baseline="30000" dirty="0"/>
            <a:t>nd</a:t>
          </a:r>
          <a:r>
            <a:rPr lang="en-US" sz="1200" kern="1200" dirty="0"/>
            <a:t> chapter(State of the art)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Testing and results evaluation.</a:t>
          </a:r>
          <a:endParaRPr lang="en-IN" sz="1200" kern="1200" dirty="0"/>
        </a:p>
      </dsp:txBody>
      <dsp:txXfrm rot="-5400000">
        <a:off x="787483" y="35697"/>
        <a:ext cx="3854316" cy="659842"/>
      </dsp:txXfrm>
    </dsp:sp>
    <dsp:sp modelId="{1B41FC91-BF29-44B6-8564-6EC1FEA5BAAB}">
      <dsp:nvSpPr>
        <dsp:cNvPr id="0" name=""/>
        <dsp:cNvSpPr/>
      </dsp:nvSpPr>
      <dsp:spPr>
        <a:xfrm rot="5400000">
          <a:off x="-168746" y="1092679"/>
          <a:ext cx="1124976" cy="787483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June end</a:t>
          </a:r>
          <a:endParaRPr lang="en-IN" sz="1200" kern="1200" dirty="0"/>
        </a:p>
      </dsp:txBody>
      <dsp:txXfrm rot="-5400000">
        <a:off x="1" y="1317675"/>
        <a:ext cx="787483" cy="337493"/>
      </dsp:txXfrm>
    </dsp:sp>
    <dsp:sp modelId="{FBD2D38D-5EF0-45DB-B2A4-C47F016737E0}">
      <dsp:nvSpPr>
        <dsp:cNvPr id="0" name=""/>
        <dsp:cNvSpPr/>
      </dsp:nvSpPr>
      <dsp:spPr>
        <a:xfrm rot="5400000">
          <a:off x="2366872" y="-655456"/>
          <a:ext cx="731234" cy="3890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Finished 3</a:t>
          </a:r>
          <a:r>
            <a:rPr lang="en-US" sz="1200" kern="1200" baseline="30000" dirty="0"/>
            <a:t>rd</a:t>
          </a:r>
          <a:r>
            <a:rPr lang="en-US" sz="1200" kern="1200" dirty="0"/>
            <a:t> (Architecture) and 4</a:t>
          </a:r>
          <a:r>
            <a:rPr lang="en-US" sz="1200" kern="1200" baseline="30000" dirty="0"/>
            <a:t>th</a:t>
          </a:r>
          <a:r>
            <a:rPr lang="en-US" sz="1200" kern="1200" dirty="0"/>
            <a:t> (Implementation) chapter.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Demonstrate final prototype to Company and Advisor.</a:t>
          </a:r>
          <a:endParaRPr lang="en-IN" sz="1200" kern="1200" dirty="0"/>
        </a:p>
      </dsp:txBody>
      <dsp:txXfrm rot="-5400000">
        <a:off x="787483" y="959629"/>
        <a:ext cx="3854316" cy="659842"/>
      </dsp:txXfrm>
    </dsp:sp>
    <dsp:sp modelId="{9D449F90-A824-4F4F-9369-844F60FA0F2B}">
      <dsp:nvSpPr>
        <dsp:cNvPr id="0" name=""/>
        <dsp:cNvSpPr/>
      </dsp:nvSpPr>
      <dsp:spPr>
        <a:xfrm rot="5400000">
          <a:off x="-168746" y="2014945"/>
          <a:ext cx="1124976" cy="787483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Before deadline</a:t>
          </a:r>
          <a:endParaRPr lang="en-IN" sz="1200" kern="1200" dirty="0"/>
        </a:p>
      </dsp:txBody>
      <dsp:txXfrm rot="-5400000">
        <a:off x="1" y="2239941"/>
        <a:ext cx="787483" cy="337493"/>
      </dsp:txXfrm>
    </dsp:sp>
    <dsp:sp modelId="{EF1A29F7-CD99-4EBB-B94E-6C22F8214417}">
      <dsp:nvSpPr>
        <dsp:cNvPr id="0" name=""/>
        <dsp:cNvSpPr/>
      </dsp:nvSpPr>
      <dsp:spPr>
        <a:xfrm rot="5400000">
          <a:off x="2366872" y="266809"/>
          <a:ext cx="731234" cy="3890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Finished all chapters with Abstract ready for submission.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Start preparing for the Thesis defense.</a:t>
          </a:r>
          <a:endParaRPr lang="en-IN" sz="1200" kern="1200" dirty="0"/>
        </a:p>
      </dsp:txBody>
      <dsp:txXfrm rot="-5400000">
        <a:off x="787483" y="1881894"/>
        <a:ext cx="3854316" cy="659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30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79826A1-EB89-476F-A60E-C193B7A4C9D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8EC4524-D78B-464C-BA40-3B126DA6E1A0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926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CB5AF81-E3DE-47E4-A074-B71B6247AEB7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CB5AF81-E3DE-47E4-A074-B71B6247AEB7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76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645EC80-1012-40FF-8B5D-07D95D643BB5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32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973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8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1AA61DC-0EBC-447E-9E9F-1CF4E5DFEEB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28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12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C5B0C9-8FE1-438C-9869-F9E631E8DDD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0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3288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3352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3224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3288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3352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32240" y="2703600"/>
            <a:ext cx="76917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19640" y="1766520"/>
            <a:ext cx="7704360" cy="339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2240" y="2703600"/>
            <a:ext cx="76917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3288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3352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73224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33288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93352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32240" y="2703600"/>
            <a:ext cx="76917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19640" y="1766520"/>
            <a:ext cx="7704360" cy="339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33288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933520" y="278784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73224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33288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5933520" y="2938320"/>
            <a:ext cx="247644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9640" y="1766520"/>
            <a:ext cx="7704360" cy="3398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28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93832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2787840"/>
            <a:ext cx="37533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2240" y="2938320"/>
            <a:ext cx="7691760" cy="13716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/>
          <p:cNvPicPr/>
          <p:nvPr/>
        </p:nvPicPr>
        <p:blipFill>
          <a:blip r:embed="rId14"/>
          <a:stretch/>
        </p:blipFill>
        <p:spPr>
          <a:xfrm>
            <a:off x="396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9640" y="2774520"/>
            <a:ext cx="7596360" cy="73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500" b="1" strike="noStrike" spc="-1">
                <a:solidFill>
                  <a:srgbClr val="000000"/>
                </a:solidFill>
                <a:latin typeface="Arial"/>
              </a:rPr>
              <a:t>Titel der Präsentation</a:t>
            </a:r>
            <a:endParaRPr lang="de-DE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32240" y="3795840"/>
            <a:ext cx="7583760" cy="28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AT" sz="1600" b="1" strike="noStrike" spc="-1">
                <a:solidFill>
                  <a:srgbClr val="000000"/>
                </a:solidFill>
                <a:latin typeface="Arial"/>
              </a:rPr>
              <a:t>Name des Verfassers | XX. Monat 2015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32240" y="4083840"/>
            <a:ext cx="7583760" cy="28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AT" sz="1600" b="1" strike="noStrike" spc="-1">
                <a:solidFill>
                  <a:srgbClr val="000000"/>
                </a:solidFill>
                <a:latin typeface="Arial"/>
              </a:rPr>
              <a:t>Absender (IT GmbH, …)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55640" y="4839840"/>
            <a:ext cx="503640" cy="215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534687-6F21-4B05-8788-232FAFE16F1A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 7"/>
          <p:cNvPicPr/>
          <p:nvPr/>
        </p:nvPicPr>
        <p:blipFill>
          <a:blip r:embed="rId14"/>
          <a:stretch/>
        </p:blipFill>
        <p:spPr>
          <a:xfrm>
            <a:off x="396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5640" y="304920"/>
            <a:ext cx="7632360" cy="642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000" b="1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5640" y="1143000"/>
            <a:ext cx="7632360" cy="315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800000"/>
              </a:buClr>
              <a:buFont typeface="Arial"/>
              <a:buChar char="−"/>
            </a:pPr>
            <a:r>
              <a:rPr lang="de-AT" sz="16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266400">
              <a:lnSpc>
                <a:spcPct val="110000"/>
              </a:lnSpc>
              <a:spcBef>
                <a:spcPts val="320"/>
              </a:spcBef>
              <a:buClr>
                <a:srgbClr val="800000"/>
              </a:buClr>
              <a:buSzPct val="120000"/>
              <a:buFont typeface="Arial"/>
              <a:buChar char="&gt;"/>
            </a:pPr>
            <a:r>
              <a:rPr lang="de-AT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09640" lvl="2" indent="-180720">
              <a:lnSpc>
                <a:spcPct val="110000"/>
              </a:lnSpc>
              <a:spcBef>
                <a:spcPts val="320"/>
              </a:spcBef>
              <a:buClr>
                <a:srgbClr val="800000"/>
              </a:buClr>
              <a:buSzPct val="80000"/>
              <a:buFont typeface="Arial"/>
              <a:buChar char="−"/>
            </a:pPr>
            <a:r>
              <a:rPr lang="de-AT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990720" lvl="3" indent="-180720">
              <a:lnSpc>
                <a:spcPct val="110000"/>
              </a:lnSpc>
              <a:spcBef>
                <a:spcPts val="320"/>
              </a:spcBef>
              <a:buClr>
                <a:srgbClr val="800000"/>
              </a:buClr>
              <a:buFont typeface="Arial"/>
              <a:buChar char="&gt;"/>
            </a:pPr>
            <a:r>
              <a:rPr lang="de-AT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91640" y="4587840"/>
            <a:ext cx="503640" cy="215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C54552-C6BD-4AC4-988E-8A775DDA4F34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Bild 4"/>
          <p:cNvPicPr/>
          <p:nvPr/>
        </p:nvPicPr>
        <p:blipFill>
          <a:blip r:embed="rId14"/>
          <a:stretch/>
        </p:blipFill>
        <p:spPr>
          <a:xfrm>
            <a:off x="396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9640" y="1766520"/>
            <a:ext cx="7704360" cy="73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500" b="1" strike="noStrike" spc="-1">
                <a:solidFill>
                  <a:srgbClr val="000000"/>
                </a:solidFill>
                <a:latin typeface="Arial"/>
              </a:rPr>
              <a:t>Titel der Präsentation</a:t>
            </a:r>
            <a:endParaRPr lang="de-DE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32240" y="2787840"/>
            <a:ext cx="7691760" cy="28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AT" sz="1600" b="1" strike="noStrike" spc="-1">
                <a:solidFill>
                  <a:srgbClr val="000000"/>
                </a:solidFill>
                <a:latin typeface="Arial"/>
              </a:rPr>
              <a:t>Name des Verfassers | XX. Monat 2015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32240" y="3075840"/>
            <a:ext cx="7691760" cy="287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AT" sz="1600" b="1" strike="noStrike" spc="-1">
                <a:solidFill>
                  <a:srgbClr val="000000"/>
                </a:solidFill>
                <a:latin typeface="Arial"/>
              </a:rPr>
              <a:t>Absender (IT GmbH, …)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55640" y="4731840"/>
            <a:ext cx="503640" cy="215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54D6CA-91B3-42C6-8F86-B2476530462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hyperlink" Target="https://studentsfhhagenbergat-my.sharepoint.com/personal/s1910770006_studentsfhhagenbergat_onmicrosoft_com/Documents/perfect.docx?web=1" TargetMode="External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www.ge.com/research/project/digital-twin-framework" TargetMode="Externa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hyperlink" Target="https://www.sprecher-automation.com/en/power-supply/products-solutions/protection-devices" TargetMode="Externa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39640" y="2802240"/>
            <a:ext cx="7596360" cy="73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500" b="1" strike="noStrike" spc="-1">
                <a:solidFill>
                  <a:srgbClr val="000000"/>
                </a:solidFill>
                <a:latin typeface="Arial"/>
              </a:rPr>
              <a:t>Building a Digital Twin from the IED </a:t>
            </a:r>
            <a:endParaRPr lang="de-DE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39640" y="3795480"/>
            <a:ext cx="7583760" cy="2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</a:rPr>
              <a:t>Prasath Manickam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539640" y="4066200"/>
            <a:ext cx="7583760" cy="2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00" b="1" strike="noStrike" spc="-1" dirty="0">
                <a:solidFill>
                  <a:srgbClr val="000000"/>
                </a:solidFill>
                <a:latin typeface="Arial"/>
              </a:rPr>
              <a:t>ENI603 2021, HAGENBERG, and 10-05-2021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755640" y="4839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382FC9-1AD9-4B50-AB4F-B8143D18F4C6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1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349021"/>
              </p:ext>
            </p:extLst>
          </p:nvPr>
        </p:nvGraphicFramePr>
        <p:xfrm>
          <a:off x="631029" y="304920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041F48-CEFD-43B3-93E2-3E4D75D1E612}"/>
              </a:ext>
            </a:extLst>
          </p:cNvPr>
          <p:cNvSpPr txBox="1"/>
          <p:nvPr/>
        </p:nvSpPr>
        <p:spPr>
          <a:xfrm>
            <a:off x="631029" y="1050072"/>
            <a:ext cx="784933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trike="noStrike" spc="-1" dirty="0">
                <a:latin typeface="Arial"/>
              </a:rPr>
              <a:t>Data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600" spc="-1" dirty="0">
                <a:latin typeface="Arial"/>
              </a:rPr>
              <a:t>	Embedded bootable Linux image, Protection device settings, </a:t>
            </a:r>
            <a:r>
              <a:rPr lang="en-IN" sz="1600" spc="-1" dirty="0" err="1">
                <a:latin typeface="Arial"/>
              </a:rPr>
              <a:t>Comtrade</a:t>
            </a:r>
            <a:r>
              <a:rPr lang="en-IN" sz="1600" spc="-1" dirty="0">
                <a:latin typeface="Arial"/>
              </a:rPr>
              <a:t> file, testing procedure and results.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trike="noStrike" spc="-1" dirty="0">
                <a:latin typeface="Arial"/>
              </a:rPr>
              <a:t>Testing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600" spc="-1" dirty="0">
                <a:latin typeface="Arial"/>
              </a:rPr>
              <a:t>Three use-cases of different </a:t>
            </a:r>
            <a:r>
              <a:rPr lang="en-IN" sz="1600" spc="-1" dirty="0" err="1">
                <a:latin typeface="Arial"/>
              </a:rPr>
              <a:t>Comtrade</a:t>
            </a:r>
            <a:r>
              <a:rPr lang="en-IN" sz="1600" spc="-1" dirty="0">
                <a:latin typeface="Arial"/>
              </a:rPr>
              <a:t> play with amount of data.</a:t>
            </a:r>
            <a:endParaRPr lang="en-IN" sz="16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IN" sz="1800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trike="noStrike" spc="-1" dirty="0">
                <a:latin typeface="Arial"/>
              </a:rPr>
              <a:t>Evaluation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IN" sz="1600" spc="-1" dirty="0">
                <a:latin typeface="Arial"/>
              </a:rPr>
              <a:t>Machine performance/day and c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omparison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 of CPU, memory and network usages with physical and VM.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spc="-1" dirty="0">
              <a:latin typeface="Arial"/>
            </a:endParaRP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28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 dirty="0">
                <a:solidFill>
                  <a:srgbClr val="000000"/>
                </a:solidFill>
                <a:latin typeface="Arial"/>
              </a:rPr>
              <a:t>Current status of the work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55640" y="1143000"/>
            <a:ext cx="7632360" cy="31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r>
              <a:rPr lang="en-IN" sz="1600" b="1" spc="-1" dirty="0">
                <a:latin typeface="Arial"/>
              </a:rPr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latin typeface="Arial"/>
              </a:rPr>
              <a:t>A web framework is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latin typeface="Arial"/>
              </a:rPr>
              <a:t>WebSocket proxy for out-bound traffic (bit tricky).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latin typeface="Arial"/>
              </a:rPr>
              <a:t>Writing the second and third chapter.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latin typeface="Arial"/>
              </a:rPr>
              <a:t>Currently integrating protection system image into Digital twin.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latin typeface="Arial"/>
              </a:rPr>
              <a:t>Next finding best use-case, test, evaluate and get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spc="-1" dirty="0">
              <a:latin typeface="Arial"/>
            </a:endParaRPr>
          </a:p>
          <a:p>
            <a:endParaRPr lang="en-IN" sz="1600" spc="-1" dirty="0">
              <a:latin typeface="Arial"/>
            </a:endParaRPr>
          </a:p>
          <a:p>
            <a:r>
              <a:rPr lang="en-IN" sz="1600" b="1" spc="-1" dirty="0">
                <a:latin typeface="Arial"/>
              </a:rPr>
              <a:t>Open issues:</a:t>
            </a:r>
          </a:p>
          <a:p>
            <a:r>
              <a:rPr lang="en-IN" sz="1600" spc="-1" dirty="0">
                <a:latin typeface="Arial"/>
              </a:rPr>
              <a:t>Find an approach to make in-bound traffic using network stack or serial communication.</a:t>
            </a:r>
          </a:p>
          <a:p>
            <a:endParaRPr lang="en-IN" sz="1600" spc="-1" dirty="0">
              <a:latin typeface="Arial"/>
            </a:endParaRPr>
          </a:p>
          <a:p>
            <a:endParaRPr lang="en-IN" sz="1600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307E3D1-79B9-495C-AD86-659510B3C18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pc="-1" dirty="0">
                <a:solidFill>
                  <a:srgbClr val="000000"/>
                </a:solidFill>
                <a:latin typeface="Arial"/>
              </a:rPr>
              <a:t>Cont..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55640" y="1143000"/>
            <a:ext cx="7632360" cy="31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r>
              <a:rPr lang="en-IN" sz="1600" b="1" spc="-1" dirty="0">
                <a:latin typeface="Arial"/>
              </a:rPr>
              <a:t>Timeline</a:t>
            </a:r>
          </a:p>
          <a:p>
            <a:endParaRPr lang="en-IN" sz="1600" spc="-1" dirty="0">
              <a:latin typeface="Arial"/>
            </a:endParaRPr>
          </a:p>
          <a:p>
            <a:endParaRPr lang="en-IN" sz="1600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307E3D1-79B9-495C-AD86-659510B3C18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D7CC96-CDA2-4611-8417-78087874B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019913"/>
              </p:ext>
            </p:extLst>
          </p:nvPr>
        </p:nvGraphicFramePr>
        <p:xfrm>
          <a:off x="1559531" y="1470818"/>
          <a:ext cx="4677496" cy="2972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511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19640" y="1766520"/>
            <a:ext cx="7704360" cy="73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500" b="1" strike="noStrike" spc="-1">
                <a:solidFill>
                  <a:srgbClr val="000000"/>
                </a:solidFill>
                <a:latin typeface="Arial"/>
              </a:rPr>
              <a:t>Q &amp; A</a:t>
            </a:r>
            <a:endParaRPr lang="de-DE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32240" y="2787840"/>
            <a:ext cx="7691760" cy="2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</a:rPr>
              <a:t>Thank you for listening!!!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755640" y="4731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1"/>
              </a:spcAft>
            </a:pPr>
            <a:fld id="{CD593A3E-C854-43EF-8057-9026D9EC6FE7}" type="slidenum">
              <a:rPr lang="de-DE" sz="900" b="0" strike="noStrike" spc="-1">
                <a:solidFill>
                  <a:srgbClr val="FFFFFF"/>
                </a:solidFill>
                <a:latin typeface="Arial"/>
              </a:rPr>
              <a:t>13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 dirty="0">
                <a:solidFill>
                  <a:srgbClr val="000000"/>
                </a:solidFill>
                <a:latin typeface="Arial"/>
              </a:rPr>
              <a:t>Overview of Thesis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55640" y="1143000"/>
            <a:ext cx="7632360" cy="31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400" b="1" spc="-1" dirty="0">
                <a:solidFill>
                  <a:srgbClr val="000000"/>
                </a:solidFill>
                <a:latin typeface="Arial"/>
              </a:rPr>
              <a:t>Background:</a:t>
            </a: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r>
              <a:rPr lang="en-IN" sz="1200" spc="-1" dirty="0">
                <a:solidFill>
                  <a:srgbClr val="000000"/>
                </a:solidFill>
                <a:latin typeface="Arial"/>
              </a:rPr>
              <a:t>A research project with Sprecher Automation GmbH (power supply &amp; automation) in Linz, Austria. </a:t>
            </a: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r>
              <a:rPr lang="en-IN" sz="1200" spc="-1" dirty="0">
                <a:solidFill>
                  <a:srgbClr val="000000"/>
                </a:solidFill>
                <a:latin typeface="Arial"/>
              </a:rPr>
              <a:t>Energy 4.0 reformation and the customer’s alternative need. </a:t>
            </a: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r>
              <a:rPr lang="en-IN" sz="1200" spc="-1" dirty="0">
                <a:solidFill>
                  <a:srgbClr val="000000"/>
                </a:solidFill>
                <a:latin typeface="Arial"/>
              </a:rPr>
              <a:t>The research &amp; innovation team wants to explore an option to get virtual replica of a physical system.</a:t>
            </a:r>
          </a:p>
          <a:p>
            <a:pPr marL="343080" indent="-342720">
              <a:lnSpc>
                <a:spcPct val="150000"/>
              </a:lnSpc>
              <a:buClr>
                <a:srgbClr val="800000"/>
              </a:buClr>
              <a:buFont typeface="Arial"/>
              <a:buChar char="−"/>
            </a:pPr>
            <a:r>
              <a:rPr lang="en-IN" sz="1200" spc="-1" dirty="0">
                <a:solidFill>
                  <a:srgbClr val="000000"/>
                </a:solidFill>
                <a:latin typeface="Arial"/>
              </a:rPr>
              <a:t>The physical system is a protection device (IED device with Embedded Linux).</a:t>
            </a: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400" b="1" spc="-1" dirty="0">
                <a:solidFill>
                  <a:srgbClr val="000000"/>
                </a:solidFill>
                <a:latin typeface="Arial"/>
              </a:rPr>
              <a:t>Issue:</a:t>
            </a: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100" spc="-1" dirty="0">
                <a:solidFill>
                  <a:srgbClr val="000000"/>
                </a:solidFill>
                <a:latin typeface="Arial"/>
              </a:rPr>
              <a:t>Physical presence of operator needed, devices cost fortune, and accessibility is not intuitive.</a:t>
            </a: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400" b="1" spc="-1" dirty="0">
                <a:solidFill>
                  <a:srgbClr val="000000"/>
                </a:solidFill>
                <a:latin typeface="Arial"/>
              </a:rPr>
              <a:t>Motivation:</a:t>
            </a: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100" spc="-1" dirty="0">
                <a:solidFill>
                  <a:srgbClr val="000000"/>
                </a:solidFill>
                <a:latin typeface="Arial"/>
              </a:rPr>
              <a:t>Digitalization and Energy efficiency.</a:t>
            </a: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400" b="1" spc="-1" dirty="0">
                <a:solidFill>
                  <a:srgbClr val="000000"/>
                </a:solidFill>
                <a:latin typeface="Arial"/>
              </a:rPr>
              <a:t>Goal: </a:t>
            </a:r>
            <a:endParaRPr lang="en-IN" sz="12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100" spc="-1" dirty="0">
                <a:solidFill>
                  <a:srgbClr val="000000"/>
                </a:solidFill>
                <a:latin typeface="Arial"/>
              </a:rPr>
              <a:t>To find 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best framework to bring a Digital Twin of physical system (</a:t>
            </a:r>
            <a:r>
              <a:rPr lang="en-IN" sz="1100" spc="-1" dirty="0">
                <a:solidFill>
                  <a:srgbClr val="000000"/>
                </a:solidFill>
                <a:latin typeface="Arial"/>
              </a:rPr>
              <a:t>SPRECON-EP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).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BFA38-BEC5-4B63-BA20-219ECD9C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18" y="793492"/>
            <a:ext cx="1695730" cy="50353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pc="-1" dirty="0">
                <a:solidFill>
                  <a:srgbClr val="000000"/>
                </a:solidFill>
                <a:latin typeface="Arial"/>
              </a:rPr>
              <a:t>Overview of Thesis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344441"/>
              </p:ext>
            </p:extLst>
          </p:nvPr>
        </p:nvGraphicFramePr>
        <p:xfrm>
          <a:off x="1007460" y="1155432"/>
          <a:ext cx="5534167" cy="322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A3555F-30E6-42D5-A2B2-40A5969EEF78}"/>
              </a:ext>
            </a:extLst>
          </p:cNvPr>
          <p:cNvSpPr txBox="1"/>
          <p:nvPr/>
        </p:nvSpPr>
        <p:spPr>
          <a:xfrm>
            <a:off x="9592686" y="966126"/>
            <a:ext cx="7881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110" indent="-285750">
              <a:lnSpc>
                <a:spcPct val="150000"/>
              </a:lnSpc>
              <a:buClr>
                <a:srgbClr val="C00000"/>
              </a:buClr>
              <a:buSzPct val="50000"/>
              <a:buFontTx/>
              <a:buChar char="-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dirty="0">
                <a:latin typeface="LinLibertineT"/>
              </a:rPr>
              <a:t>Protection device (SPRECON-E-P DDx6) used for power system monitoring. </a:t>
            </a:r>
          </a:p>
          <a:p>
            <a:pPr marL="394110" indent="-285750">
              <a:lnSpc>
                <a:spcPct val="150000"/>
              </a:lnSpc>
              <a:buClr>
                <a:srgbClr val="C00000"/>
              </a:buClr>
              <a:buSzPct val="50000"/>
              <a:buFontTx/>
              <a:buChar char="-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dirty="0">
                <a:latin typeface="LinLibertineT"/>
              </a:rPr>
              <a:t>The physical accessibility and devices cost are setback.</a:t>
            </a:r>
          </a:p>
          <a:p>
            <a:pPr marL="394110" indent="-285750">
              <a:lnSpc>
                <a:spcPct val="150000"/>
              </a:lnSpc>
              <a:buClr>
                <a:srgbClr val="C00000"/>
              </a:buClr>
              <a:buSzPct val="50000"/>
              <a:buFontTx/>
              <a:buChar char="-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dirty="0">
                <a:latin typeface="LinLibertineT"/>
              </a:rPr>
              <a:t>Digital Twin is the solution.</a:t>
            </a:r>
          </a:p>
          <a:p>
            <a:pPr marL="108360">
              <a:lnSpc>
                <a:spcPct val="150000"/>
              </a:lnSpc>
              <a:buClr>
                <a:srgbClr val="C00000"/>
              </a:buClr>
              <a:buSzPct val="50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200" b="1" spc="-1" dirty="0">
                <a:solidFill>
                  <a:srgbClr val="000000"/>
                </a:solidFill>
                <a:latin typeface="Arial"/>
              </a:rPr>
              <a:t>Research question:</a:t>
            </a:r>
          </a:p>
          <a:p>
            <a:pPr algn="l"/>
            <a:endParaRPr lang="en-IN" sz="1200" b="1" i="0" u="none" strike="noStrike" spc="-1" baseline="0" dirty="0">
              <a:solidFill>
                <a:srgbClr val="000000"/>
              </a:solidFill>
              <a:latin typeface="Arial"/>
            </a:endParaRPr>
          </a:p>
          <a:p>
            <a:pPr algn="l"/>
            <a:r>
              <a:rPr lang="en-IN" sz="1400" b="0" i="0" u="none" strike="noStrike" baseline="0" dirty="0">
                <a:latin typeface="LinLibertineT"/>
              </a:rPr>
              <a:t>What is the best approach to bring the Digital Twin directly into a web browser for simulation?</a:t>
            </a:r>
          </a:p>
          <a:p>
            <a:pPr algn="l"/>
            <a:r>
              <a:rPr lang="en-IN" sz="1400" b="0" i="0" u="none" strike="noStrike" baseline="0" dirty="0">
                <a:latin typeface="LinLibertineT"/>
              </a:rPr>
              <a:t>Is this new framework model (Digital Twin) performance impact acceptable?</a:t>
            </a:r>
          </a:p>
          <a:p>
            <a:pPr algn="l"/>
            <a:r>
              <a:rPr lang="en-IN" sz="1200" b="0" i="0" u="none" strike="noStrike" baseline="0" dirty="0">
                <a:latin typeface="LinLibertineT"/>
              </a:rPr>
              <a:t>T</a:t>
            </a:r>
            <a:r>
              <a:rPr lang="en-IN" sz="1400" dirty="0">
                <a:latin typeface="LinLibertineT"/>
              </a:rPr>
              <a:t>he design should be available as a playground remotely?</a:t>
            </a:r>
          </a:p>
          <a:p>
            <a:pPr algn="l"/>
            <a:endParaRPr lang="en-IN" sz="1400" dirty="0">
              <a:latin typeface="LinLibertineT"/>
            </a:endParaRPr>
          </a:p>
          <a:p>
            <a:pPr algn="l"/>
            <a:r>
              <a:rPr lang="en-IN" sz="1400" b="1" dirty="0">
                <a:latin typeface="LinLibertineT"/>
              </a:rPr>
              <a:t>Objective:</a:t>
            </a:r>
          </a:p>
          <a:p>
            <a:pPr algn="l"/>
            <a:r>
              <a:rPr lang="en-IN" sz="1400" b="1" dirty="0">
                <a:latin typeface="LinLibertineT"/>
              </a:rPr>
              <a:t>A framework brings Digital twin which can run protection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61791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895655"/>
              </p:ext>
            </p:extLst>
          </p:nvPr>
        </p:nvGraphicFramePr>
        <p:xfrm>
          <a:off x="631029" y="304920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604C4E-139D-4661-AFAF-FEB1F88847A6}"/>
              </a:ext>
            </a:extLst>
          </p:cNvPr>
          <p:cNvSpPr txBox="1"/>
          <p:nvPr/>
        </p:nvSpPr>
        <p:spPr>
          <a:xfrm>
            <a:off x="675564" y="801654"/>
            <a:ext cx="788158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360">
              <a:lnSpc>
                <a:spcPct val="150000"/>
              </a:lnSpc>
              <a:buClr>
                <a:srgbClr val="C00000"/>
              </a:buClr>
              <a:buSzPct val="50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endParaRPr lang="en-IN" sz="1400" spc="-1" dirty="0">
              <a:solidFill>
                <a:srgbClr val="000000"/>
              </a:solidFill>
              <a:latin typeface="Arial"/>
            </a:endParaRPr>
          </a:p>
          <a:p>
            <a:pPr marL="108360">
              <a:lnSpc>
                <a:spcPct val="150000"/>
              </a:lnSpc>
              <a:buClr>
                <a:srgbClr val="C00000"/>
              </a:buClr>
              <a:buSzPct val="50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b="0" strike="noStrike" spc="-1" dirty="0">
                <a:solidFill>
                  <a:srgbClr val="C00000"/>
                </a:solidFill>
                <a:latin typeface="Arial"/>
              </a:rPr>
              <a:t>-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</a:rPr>
              <a:t> Industry 4.0 and Energy 4.0 are the biggest revolution </a:t>
            </a:r>
            <a:r>
              <a:rPr lang="en-IN" sz="1400" spc="-1" dirty="0">
                <a:solidFill>
                  <a:srgbClr val="000000"/>
                </a:solidFill>
                <a:latin typeface="Arial"/>
              </a:rPr>
              <a:t>for smart grids, cyber-physical system, IoT and energy efficiency.</a:t>
            </a:r>
          </a:p>
          <a:p>
            <a:pPr marL="108360">
              <a:lnSpc>
                <a:spcPct val="150000"/>
              </a:lnSpc>
              <a:buClr>
                <a:srgbClr val="C00000"/>
              </a:buClr>
              <a:buSzPct val="50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b="0" strike="noStrike" spc="-1" dirty="0">
                <a:solidFill>
                  <a:srgbClr val="C00000"/>
                </a:solidFill>
                <a:latin typeface="Arial"/>
              </a:rPr>
              <a:t>-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</a:rPr>
              <a:t> The diverged and distributed systems integration led to system inconsistency.</a:t>
            </a:r>
          </a:p>
          <a:p>
            <a:pPr marL="108360">
              <a:lnSpc>
                <a:spcPct val="150000"/>
              </a:lnSpc>
              <a:buClr>
                <a:srgbClr val="C00000"/>
              </a:buClr>
              <a:buSzPct val="50000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r>
              <a:rPr lang="en-IN" sz="1400" b="0" strike="noStrike" spc="-1" dirty="0">
                <a:solidFill>
                  <a:srgbClr val="C00000"/>
                </a:solidFill>
                <a:latin typeface="Arial"/>
              </a:rPr>
              <a:t>-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</a:rPr>
              <a:t> Simulation is a</a:t>
            </a:r>
            <a:r>
              <a:rPr lang="en-IN" sz="1400" spc="-1" dirty="0">
                <a:solidFill>
                  <a:srgbClr val="000000"/>
                </a:solidFill>
                <a:latin typeface="Arial"/>
              </a:rPr>
              <a:t> vital part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</a:rPr>
              <a:t> to solve real-time problems. </a:t>
            </a:r>
          </a:p>
          <a:p>
            <a:pPr marL="394110" indent="-285750">
              <a:lnSpc>
                <a:spcPct val="150000"/>
              </a:lnSpc>
              <a:buClr>
                <a:srgbClr val="C00000"/>
              </a:buClr>
              <a:buSzPct val="50000"/>
              <a:buFontTx/>
              <a:buChar char="-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</a:tabLst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50000"/>
              </a:lnSpc>
              <a:buClr>
                <a:srgbClr val="800000"/>
              </a:buClr>
            </a:pPr>
            <a:r>
              <a:rPr lang="en-IN" sz="1200" b="1" spc="-1" dirty="0">
                <a:solidFill>
                  <a:srgbClr val="000000"/>
                </a:solidFill>
                <a:latin typeface="Arial"/>
              </a:rPr>
              <a:t>Research question:</a:t>
            </a:r>
          </a:p>
          <a:p>
            <a:pPr algn="l">
              <a:lnSpc>
                <a:spcPct val="150000"/>
              </a:lnSpc>
            </a:pPr>
            <a:r>
              <a:rPr lang="en-IN" sz="1400" b="0" i="0" u="none" strike="noStrike" baseline="0" dirty="0">
                <a:latin typeface="LinLibertineT"/>
              </a:rPr>
              <a:t>What is the best approach to bring the Digital Twin directly into a web browser for simulation?</a:t>
            </a:r>
          </a:p>
          <a:p>
            <a:pPr algn="l">
              <a:lnSpc>
                <a:spcPct val="150000"/>
              </a:lnSpc>
            </a:pPr>
            <a:r>
              <a:rPr lang="en-IN" sz="1400" b="0" i="0" u="none" strike="noStrike" baseline="0" dirty="0">
                <a:latin typeface="LinLibertineT"/>
              </a:rPr>
              <a:t>Is this new framework model (Digital Twin) performance impact acceptable?</a:t>
            </a:r>
          </a:p>
          <a:p>
            <a:pPr algn="l">
              <a:lnSpc>
                <a:spcPct val="150000"/>
              </a:lnSpc>
            </a:pPr>
            <a:r>
              <a:rPr lang="en-IN" sz="1200" b="0" i="0" u="none" strike="noStrike" baseline="0" dirty="0">
                <a:latin typeface="LinLibertineT"/>
              </a:rPr>
              <a:t>T</a:t>
            </a:r>
            <a:r>
              <a:rPr lang="en-IN" sz="1400" dirty="0">
                <a:latin typeface="LinLibertineT"/>
              </a:rPr>
              <a:t>he design should be available as a playground remotely?</a:t>
            </a:r>
          </a:p>
          <a:p>
            <a:pPr algn="l"/>
            <a:endParaRPr lang="en-IN" sz="1400" dirty="0"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1558832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298897"/>
              </p:ext>
            </p:extLst>
          </p:nvPr>
        </p:nvGraphicFramePr>
        <p:xfrm>
          <a:off x="639618" y="251367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stomShape 3">
            <a:extLst>
              <a:ext uri="{FF2B5EF4-FFF2-40B4-BE49-F238E27FC236}">
                <a16:creationId xmlns:a16="http://schemas.microsoft.com/office/drawing/2014/main" id="{3C8C3BEA-9BD7-4A42-A0A4-0CB5BA813E38}"/>
              </a:ext>
            </a:extLst>
          </p:cNvPr>
          <p:cNvSpPr/>
          <p:nvPr/>
        </p:nvSpPr>
        <p:spPr>
          <a:xfrm>
            <a:off x="572580" y="1009343"/>
            <a:ext cx="3744000" cy="8757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LinLibertineTB"/>
              </a:rPr>
              <a:t>GE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LinLibertineTB"/>
              </a:rPr>
              <a:t>DigitalTwin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 dirty="0">
              <a:latin typeface="Arial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D3DE178-82C2-46F0-A0CC-61793BF0300D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622800" y="1472453"/>
            <a:ext cx="3743999" cy="2796988"/>
          </a:xfrm>
          <a:prstGeom prst="rect">
            <a:avLst/>
          </a:prstGeom>
          <a:ln w="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48EDFF7-94DD-401A-AA81-9F3678038F44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4580409" y="1472453"/>
            <a:ext cx="3923973" cy="2513880"/>
          </a:xfrm>
          <a:prstGeom prst="rect">
            <a:avLst/>
          </a:prstGeom>
          <a:ln w="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CA163-4097-4E90-AB4E-6C9F7B96B05E}"/>
              </a:ext>
            </a:extLst>
          </p:cNvPr>
          <p:cNvSpPr txBox="1"/>
          <p:nvPr/>
        </p:nvSpPr>
        <p:spPr>
          <a:xfrm>
            <a:off x="4451336" y="1009343"/>
            <a:ext cx="3985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LinLibertineTB"/>
              </a:rPr>
              <a:t>Siemens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LinLibertineTB"/>
              </a:rPr>
              <a:t>DigitalTwin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E2231-8698-420B-BE46-831C52185627}"/>
              </a:ext>
            </a:extLst>
          </p:cNvPr>
          <p:cNvSpPr txBox="1"/>
          <p:nvPr/>
        </p:nvSpPr>
        <p:spPr>
          <a:xfrm>
            <a:off x="536165" y="430071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10"/>
              </a:rPr>
              <a:t>GE</a:t>
            </a:r>
            <a:r>
              <a:rPr lang="en-US" sz="900" dirty="0"/>
              <a:t>, </a:t>
            </a:r>
            <a:r>
              <a:rPr lang="en-US" sz="900" dirty="0">
                <a:hlinkClick r:id="rId11"/>
              </a:rPr>
              <a:t>Siemens</a:t>
            </a:r>
            <a:r>
              <a:rPr lang="en-US" sz="900" dirty="0"/>
              <a:t>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89910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pc="-1" dirty="0">
                <a:solidFill>
                  <a:srgbClr val="000000"/>
                </a:solidFill>
                <a:latin typeface="Arial"/>
              </a:rPr>
              <a:t>Cont..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1EFC877-C87B-4319-9D9B-30C96D9B80CD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4" name="Graphic 3" descr="Browser window with solid fill">
            <a:extLst>
              <a:ext uri="{FF2B5EF4-FFF2-40B4-BE49-F238E27FC236}">
                <a16:creationId xmlns:a16="http://schemas.microsoft.com/office/drawing/2014/main" id="{8484F0EB-495D-490F-8DF7-4C565E47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179" y="1114965"/>
            <a:ext cx="2123590" cy="2123590"/>
          </a:xfrm>
          <a:prstGeom prst="rect">
            <a:avLst/>
          </a:prstGeom>
        </p:spPr>
      </p:pic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6F1F70A1-C818-4982-AE9C-5B433F08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0704" y="1181687"/>
            <a:ext cx="505038" cy="505038"/>
          </a:xfrm>
          <a:prstGeom prst="rect">
            <a:avLst/>
          </a:prstGeom>
        </p:spPr>
      </p:pic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2FDB9BEC-C7CF-439F-B7F7-F4C4CA903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3758" y="2523101"/>
            <a:ext cx="571163" cy="571163"/>
          </a:xfrm>
          <a:prstGeom prst="rect">
            <a:avLst/>
          </a:prstGeom>
        </p:spPr>
      </p:pic>
      <p:pic>
        <p:nvPicPr>
          <p:cNvPr id="10" name="Graphic 9" descr="Wireless router with solid fill">
            <a:extLst>
              <a:ext uri="{FF2B5EF4-FFF2-40B4-BE49-F238E27FC236}">
                <a16:creationId xmlns:a16="http://schemas.microsoft.com/office/drawing/2014/main" id="{B8966713-BF87-4E1C-88A1-573DCBBF94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4830" y="1838449"/>
            <a:ext cx="585418" cy="585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19C012-1950-488D-928D-3714A37429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8" y="1878511"/>
            <a:ext cx="710280" cy="71028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D477FA-D42A-451A-A271-4938B7E9045D}"/>
              </a:ext>
            </a:extLst>
          </p:cNvPr>
          <p:cNvSpPr/>
          <p:nvPr/>
        </p:nvSpPr>
        <p:spPr>
          <a:xfrm rot="1025574">
            <a:off x="1704078" y="1548646"/>
            <a:ext cx="710280" cy="146240"/>
          </a:xfrm>
          <a:prstGeom prst="rightArrow">
            <a:avLst>
              <a:gd name="adj1" fmla="val 50000"/>
              <a:gd name="adj2" fmla="val 72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CBA662-4E8E-46E3-A8D1-A93AF3887BD9}"/>
              </a:ext>
            </a:extLst>
          </p:cNvPr>
          <p:cNvSpPr/>
          <p:nvPr/>
        </p:nvSpPr>
        <p:spPr>
          <a:xfrm rot="19890824">
            <a:off x="1752245" y="2536019"/>
            <a:ext cx="710280" cy="144370"/>
          </a:xfrm>
          <a:prstGeom prst="rightArrow">
            <a:avLst>
              <a:gd name="adj1" fmla="val 50000"/>
              <a:gd name="adj2" fmla="val 72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BC67CCF7-7928-4A68-A51F-03232E74AE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6290" y="2947241"/>
            <a:ext cx="485150" cy="485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1E65BEE-2247-4A8E-A70C-A16919324B9E}"/>
              </a:ext>
            </a:extLst>
          </p:cNvPr>
          <p:cNvSpPr txBox="1"/>
          <p:nvPr/>
        </p:nvSpPr>
        <p:spPr>
          <a:xfrm>
            <a:off x="3073613" y="2875227"/>
            <a:ext cx="839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Twin</a:t>
            </a:r>
            <a:endParaRPr lang="en-IN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71E2-84FD-4B5D-9FA5-5836242EA8F2}"/>
              </a:ext>
            </a:extLst>
          </p:cNvPr>
          <p:cNvSpPr txBox="1"/>
          <p:nvPr/>
        </p:nvSpPr>
        <p:spPr>
          <a:xfrm>
            <a:off x="1183758" y="3036211"/>
            <a:ext cx="71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Kernel</a:t>
            </a:r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002FD2-0B63-432C-8C82-2C22503159F0}"/>
              </a:ext>
            </a:extLst>
          </p:cNvPr>
          <p:cNvSpPr txBox="1"/>
          <p:nvPr/>
        </p:nvSpPr>
        <p:spPr>
          <a:xfrm>
            <a:off x="1027841" y="1648552"/>
            <a:ext cx="831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Hardware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B4158B-8806-414B-A3B4-4B1152EE757F}"/>
              </a:ext>
            </a:extLst>
          </p:cNvPr>
          <p:cNvSpPr txBox="1"/>
          <p:nvPr/>
        </p:nvSpPr>
        <p:spPr>
          <a:xfrm>
            <a:off x="4974830" y="2367782"/>
            <a:ext cx="777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NAT router</a:t>
            </a:r>
            <a:endParaRPr lang="en-IN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6EF456-35B3-48C6-8687-3C1A57BDA5C4}"/>
              </a:ext>
            </a:extLst>
          </p:cNvPr>
          <p:cNvCxnSpPr>
            <a:cxnSpLocks/>
          </p:cNvCxnSpPr>
          <p:nvPr/>
        </p:nvCxnSpPr>
        <p:spPr>
          <a:xfrm>
            <a:off x="4353860" y="2262474"/>
            <a:ext cx="620970" cy="8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667A9F-CC82-403C-8D16-34FD09985183}"/>
              </a:ext>
            </a:extLst>
          </p:cNvPr>
          <p:cNvCxnSpPr>
            <a:cxnSpLocks/>
          </p:cNvCxnSpPr>
          <p:nvPr/>
        </p:nvCxnSpPr>
        <p:spPr>
          <a:xfrm flipV="1">
            <a:off x="5560248" y="2260680"/>
            <a:ext cx="739970" cy="3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5C992A-7B89-43B3-A2E4-BF987D87F28E}"/>
              </a:ext>
            </a:extLst>
          </p:cNvPr>
          <p:cNvCxnSpPr>
            <a:cxnSpLocks/>
          </p:cNvCxnSpPr>
          <p:nvPr/>
        </p:nvCxnSpPr>
        <p:spPr>
          <a:xfrm flipH="1" flipV="1">
            <a:off x="4370294" y="2762179"/>
            <a:ext cx="897245" cy="4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413E7A59-9AA5-4B3E-BD0D-DBB81951466A}"/>
              </a:ext>
            </a:extLst>
          </p:cNvPr>
          <p:cNvSpPr/>
          <p:nvPr/>
        </p:nvSpPr>
        <p:spPr>
          <a:xfrm>
            <a:off x="4730378" y="2832027"/>
            <a:ext cx="290476" cy="41067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B0DBB-B17B-4CDA-AB27-F9011923B29B}"/>
              </a:ext>
            </a:extLst>
          </p:cNvPr>
          <p:cNvSpPr txBox="1"/>
          <p:nvPr/>
        </p:nvSpPr>
        <p:spPr>
          <a:xfrm>
            <a:off x="6444403" y="2518593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Web</a:t>
            </a:r>
            <a:endParaRPr lang="en-IN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CC5D3-8267-49E3-84C0-764EB90BF2C7}"/>
              </a:ext>
            </a:extLst>
          </p:cNvPr>
          <p:cNvSpPr txBox="1"/>
          <p:nvPr/>
        </p:nvSpPr>
        <p:spPr>
          <a:xfrm>
            <a:off x="869315" y="3880447"/>
            <a:ext cx="736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Issue:</a:t>
            </a:r>
            <a:r>
              <a:rPr lang="en-US" dirty="0"/>
              <a:t> In-bound traffic to the web browser must be further researched.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70297"/>
              </p:ext>
            </p:extLst>
          </p:nvPr>
        </p:nvGraphicFramePr>
        <p:xfrm>
          <a:off x="631029" y="304920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4A87E9-EE74-4F6C-8F9E-A1E5DC148912}"/>
              </a:ext>
            </a:extLst>
          </p:cNvPr>
          <p:cNvSpPr txBox="1"/>
          <p:nvPr/>
        </p:nvSpPr>
        <p:spPr>
          <a:xfrm>
            <a:off x="1210034" y="125815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Current:</a:t>
            </a:r>
            <a:endParaRPr lang="en-IN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CB84BC3-17D8-4116-88B0-9C5919699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81" y="907062"/>
            <a:ext cx="2624880" cy="3430085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FBDC9DDC-D1BC-4FB5-831A-99C2A52591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31" y="1258159"/>
            <a:ext cx="3391857" cy="285925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67CAF2F-5B4B-48A2-9407-1D3689E0F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80" y="5741021"/>
            <a:ext cx="1446217" cy="529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95DF2-5052-4849-BFE6-4CD25502E4F9}"/>
              </a:ext>
            </a:extLst>
          </p:cNvPr>
          <p:cNvSpPr txBox="1"/>
          <p:nvPr/>
        </p:nvSpPr>
        <p:spPr>
          <a:xfrm>
            <a:off x="447050" y="433605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11"/>
              </a:rPr>
              <a:t>protection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1292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/>
        </p:nvGraphicFramePr>
        <p:xfrm>
          <a:off x="631029" y="304920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80516D-179A-497B-BBD8-132EA83902ED}"/>
              </a:ext>
            </a:extLst>
          </p:cNvPr>
          <p:cNvSpPr txBox="1"/>
          <p:nvPr/>
        </p:nvSpPr>
        <p:spPr>
          <a:xfrm>
            <a:off x="652183" y="1124878"/>
            <a:ext cx="187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Transformation:</a:t>
            </a:r>
            <a:endParaRPr lang="en-IN" sz="1600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A69048-86A7-4A4A-BE62-1353FAD41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69" y="2117998"/>
            <a:ext cx="1527311" cy="1995828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5A8F7AE4-16DD-4FA4-8399-D0F34EE9E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0" y="1157039"/>
            <a:ext cx="3391857" cy="2859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D3A4816-DE59-4C62-BF88-B3D9205E06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2235821"/>
            <a:ext cx="1446217" cy="5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5640" y="304920"/>
            <a:ext cx="7632360" cy="64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55640" y="4587840"/>
            <a:ext cx="503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CB5375-F534-4DBA-A88E-DCB10C830042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F44AB-8552-48B3-A673-BE0E60A84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506674"/>
              </p:ext>
            </p:extLst>
          </p:nvPr>
        </p:nvGraphicFramePr>
        <p:xfrm>
          <a:off x="631029" y="304920"/>
          <a:ext cx="7881582" cy="38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A1C22A4-D624-4157-A50A-3F16FDB6D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6174" y="1057503"/>
            <a:ext cx="4006437" cy="33302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81C0BD-FF27-4BE8-9CD2-3EA83E21CD22}"/>
              </a:ext>
            </a:extLst>
          </p:cNvPr>
          <p:cNvSpPr txBox="1"/>
          <p:nvPr/>
        </p:nvSpPr>
        <p:spPr>
          <a:xfrm>
            <a:off x="536813" y="1156447"/>
            <a:ext cx="4956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web framework achieved using JavaScript and </a:t>
            </a:r>
            <a:r>
              <a:rPr lang="en-US" sz="1400" dirty="0" err="1"/>
              <a:t>WebAssembly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IN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D89875-ACA8-43B9-9DC6-015FAAD4A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660724"/>
              </p:ext>
            </p:extLst>
          </p:nvPr>
        </p:nvGraphicFramePr>
        <p:xfrm>
          <a:off x="536813" y="1702044"/>
          <a:ext cx="3685402" cy="248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74031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Words>661</Words>
  <Application>Microsoft Office PowerPoint</Application>
  <PresentationFormat>On-screen Show (16:9)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LinLibertineT</vt:lpstr>
      <vt:lpstr>LinLibertineTB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Vorlage allgemein 16:9 international</dc:title>
  <dc:subject/>
  <dc:creator>Halmerbauer Susanne</dc:creator>
  <dc:description/>
  <cp:lastModifiedBy>Prasath Manickam</cp:lastModifiedBy>
  <cp:revision>321</cp:revision>
  <dcterms:created xsi:type="dcterms:W3CDTF">2015-04-07T12:38:00Z</dcterms:created>
  <dcterms:modified xsi:type="dcterms:W3CDTF">2021-05-09T14:39:27Z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ereich">
    <vt:lpwstr>69;#Marketing|5c30125b-3de4-4cbf-92ba-2175c25c40d1</vt:lpwstr>
  </property>
  <property fmtid="{D5CDD505-2E9C-101B-9397-08002B2CF9AE}" pid="4" name="ContentTypeId">
    <vt:lpwstr>0x010100B6247CB954696A44AB6936F01BEA1CF8</vt:lpwstr>
  </property>
  <property fmtid="{D5CDD505-2E9C-101B-9397-08002B2CF9AE}" pid="5" name="Herkunft1">
    <vt:lpwstr>49;#Zentrale|42aefac8-b735-4523-835e-1fb90d7bbea0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haltstyp">
    <vt:lpwstr>410;#Vorlagen Englisch NEU|cdb5e3ef-0957-43c3-ae03-3b8fffe3fb84</vt:lpwstr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13</vt:i4>
  </property>
  <property fmtid="{D5CDD505-2E9C-101B-9397-08002B2CF9AE}" pid="12" name="PresentationFormat">
    <vt:lpwstr>On-screen Show (16:9)</vt:lpwstr>
  </property>
  <property fmtid="{D5CDD505-2E9C-101B-9397-08002B2CF9AE}" pid="13" name="Rolle">
    <vt:lpwstr>164;#Zentrale|42aefac8-b735-4523-835e-1fb90d7bbea0;#161;#F＆E|c77d1201-8670-4119-87f7-30194efd856e;#160;#Hagenberg|08a9c222-9375-43ad-868b-c78e95d3bd50;#162;#Linz|e0431981-237a-4089-b57d-db2c3f6dcc6f;#153;#Steyr|8791e73d-2742-452d-9ad1-b59f3aed0dc7;#163;#W</vt:lpwstr>
  </property>
  <property fmtid="{D5CDD505-2E9C-101B-9397-08002B2CF9AE}" pid="14" name="ScaleCrop">
    <vt:bool>false</vt:bool>
  </property>
  <property fmtid="{D5CDD505-2E9C-101B-9397-08002B2CF9AE}" pid="15" name="ShareDoc">
    <vt:bool>false</vt:bool>
  </property>
  <property fmtid="{D5CDD505-2E9C-101B-9397-08002B2CF9AE}" pid="16" name="Slides">
    <vt:i4>13</vt:i4>
  </property>
  <property fmtid="{D5CDD505-2E9C-101B-9397-08002B2CF9AE}" pid="17" name="TaxKeyword">
    <vt:lpwstr/>
  </property>
  <property fmtid="{D5CDD505-2E9C-101B-9397-08002B2CF9AE}" pid="18" name="Thema">
    <vt:lpwstr>108;#Marketing - PR|85673cd1-662f-43e4-a1ba-da521e7bd8f2</vt:lpwstr>
  </property>
  <property fmtid="{D5CDD505-2E9C-101B-9397-08002B2CF9AE}" pid="19" name="_dlc_DocId">
    <vt:lpwstr>FAD74KTY4Y7Q-866-210</vt:lpwstr>
  </property>
  <property fmtid="{D5CDD505-2E9C-101B-9397-08002B2CF9AE}" pid="20" name="_dlc_DocIdItemGuid">
    <vt:lpwstr>6d795ef1-b63e-46fb-ba46-e4d65094347c</vt:lpwstr>
  </property>
  <property fmtid="{D5CDD505-2E9C-101B-9397-08002B2CF9AE}" pid="21" name="_dlc_DocIdUrl">
    <vt:lpwstr>https://intranet.fhooe.at/zentrale-services/_layouts/DocIdRedir.aspx?ID=FAD74KTY4Y7Q-866-210, FAD74KTY4Y7Q-866-210</vt:lpwstr>
  </property>
</Properties>
</file>