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6" r:id="rId5"/>
    <p:sldId id="267" r:id="rId6"/>
    <p:sldId id="258" r:id="rId7"/>
    <p:sldId id="257" r:id="rId8"/>
    <p:sldId id="260" r:id="rId9"/>
    <p:sldId id="261" r:id="rId10"/>
    <p:sldId id="263" r:id="rId11"/>
    <p:sldId id="262" r:id="rId12"/>
    <p:sldId id="264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2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5CB5-BF17-C643-A69C-1B52225A798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7784-8F08-EA41-8389-62FE34D2B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for New Intermediate-Advanced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sathishvj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7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15" y="1990183"/>
            <a:ext cx="2796399" cy="2788834"/>
          </a:xfrm>
        </p:spPr>
        <p:txBody>
          <a:bodyPr/>
          <a:lstStyle/>
          <a:p>
            <a:r>
              <a:rPr lang="en-US" i="1" dirty="0" smtClean="0"/>
              <a:t>Direct Looping</a:t>
            </a:r>
            <a:endParaRPr lang="en-US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1972" y="5647929"/>
            <a:ext cx="4905209" cy="93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dirty="0" smtClean="0"/>
              <a:t>~ 42 seconds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52" y="5041822"/>
            <a:ext cx="6753139" cy="721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167" y="162663"/>
            <a:ext cx="3741297" cy="4780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28913" y="300777"/>
            <a:ext cx="657320" cy="4642432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15" y="1990183"/>
            <a:ext cx="2796399" cy="2788834"/>
          </a:xfrm>
        </p:spPr>
        <p:txBody>
          <a:bodyPr/>
          <a:lstStyle/>
          <a:p>
            <a:r>
              <a:rPr lang="en-US" i="1" dirty="0" smtClean="0"/>
              <a:t>Sync-Wait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07" y="1168619"/>
            <a:ext cx="5715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72" y="98061"/>
            <a:ext cx="3960110" cy="5026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15" y="1990183"/>
            <a:ext cx="2796399" cy="2788834"/>
          </a:xfrm>
        </p:spPr>
        <p:txBody>
          <a:bodyPr/>
          <a:lstStyle/>
          <a:p>
            <a:r>
              <a:rPr lang="en-US" i="1" dirty="0" smtClean="0"/>
              <a:t>Sync-Wait</a:t>
            </a:r>
            <a:endParaRPr lang="en-US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1972" y="5647929"/>
            <a:ext cx="4905209" cy="93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dirty="0" smtClean="0"/>
              <a:t>~ 14 seconds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8913" y="200518"/>
            <a:ext cx="657320" cy="4968394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5" y="5374956"/>
            <a:ext cx="8945099" cy="5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9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Compilation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8953" y="4169636"/>
            <a:ext cx="7529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GOOS=windows GOARCH=amd64 go build -o </a:t>
            </a:r>
            <a:r>
              <a:rPr lang="en-US" b="1" dirty="0" err="1" smtClean="0">
                <a:latin typeface="Courier New"/>
                <a:cs typeface="Courier New"/>
              </a:rPr>
              <a:t>program.exe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852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Communicating </a:t>
            </a:r>
            <a:r>
              <a:rPr lang="en-US" smtClean="0"/>
              <a:t>with </a:t>
            </a:r>
            <a:br>
              <a:rPr lang="en-US" smtClean="0"/>
            </a:br>
            <a:r>
              <a:rPr lang="en-US" smtClean="0"/>
              <a:t>Concurrent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7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up execution with sync-wait</a:t>
            </a:r>
          </a:p>
          <a:p>
            <a:r>
              <a:rPr lang="en-US" dirty="0" smtClean="0"/>
              <a:t>Cross Compilation</a:t>
            </a:r>
          </a:p>
          <a:p>
            <a:pPr lvl="1"/>
            <a:r>
              <a:rPr lang="en-US" dirty="0" smtClean="0"/>
              <a:t>No Code VMs like JVM, .NET, Python, Node, Perl</a:t>
            </a:r>
          </a:p>
          <a:p>
            <a:pPr lvl="1"/>
            <a:r>
              <a:rPr lang="en-US" dirty="0" smtClean="0"/>
              <a:t>Easy deploy</a:t>
            </a:r>
          </a:p>
          <a:p>
            <a:r>
              <a:rPr lang="en-US" dirty="0" smtClean="0"/>
              <a:t>Communicating with Concurrent Routines</a:t>
            </a:r>
          </a:p>
          <a:p>
            <a:r>
              <a:rPr lang="en-US" dirty="0" smtClean="0"/>
              <a:t>Near OOPs with </a:t>
            </a:r>
            <a:r>
              <a:rPr lang="en-US" dirty="0" err="1" smtClean="0"/>
              <a:t>structs</a:t>
            </a:r>
            <a:r>
              <a:rPr lang="en-US" dirty="0" smtClean="0"/>
              <a:t> and interfaces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515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 Up Execution with</a:t>
            </a:r>
            <a:br>
              <a:rPr lang="en-US" dirty="0" smtClean="0"/>
            </a:br>
            <a:r>
              <a:rPr lang="en-US" dirty="0" smtClean="0"/>
              <a:t> Easy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8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Read Some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7" y="3765286"/>
            <a:ext cx="8247265" cy="1619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55" y="1913290"/>
            <a:ext cx="6029468" cy="11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7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Constructs You’ll Find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variable initialization with :=</a:t>
            </a:r>
          </a:p>
          <a:p>
            <a:r>
              <a:rPr lang="en-US" dirty="0" smtClean="0"/>
              <a:t>Multiple return values from functions</a:t>
            </a:r>
          </a:p>
          <a:p>
            <a:r>
              <a:rPr lang="en-US" dirty="0" smtClean="0"/>
              <a:t>Return values can be ignored with underscore</a:t>
            </a:r>
          </a:p>
          <a:p>
            <a:pPr lvl="1"/>
            <a:r>
              <a:rPr lang="en-US" i="1" dirty="0" smtClean="0">
                <a:latin typeface="Courier New"/>
                <a:cs typeface="Courier New"/>
              </a:rPr>
              <a:t>sum, _ := </a:t>
            </a:r>
            <a:r>
              <a:rPr lang="en-US" i="1" dirty="0" err="1" smtClean="0">
                <a:latin typeface="Courier New"/>
                <a:cs typeface="Courier New"/>
              </a:rPr>
              <a:t>SumAvg</a:t>
            </a:r>
            <a:r>
              <a:rPr lang="en-US" i="1" dirty="0" smtClean="0">
                <a:latin typeface="Courier New"/>
                <a:cs typeface="Courier New"/>
              </a:rPr>
              <a:t>(5, 6)</a:t>
            </a:r>
          </a:p>
          <a:p>
            <a:r>
              <a:rPr lang="en-US" dirty="0" smtClean="0"/>
              <a:t>Variables declared HAVE to be used</a:t>
            </a:r>
          </a:p>
          <a:p>
            <a:pPr lvl="1"/>
            <a:r>
              <a:rPr lang="en-US" dirty="0" smtClean="0"/>
              <a:t>Compile time error if not used</a:t>
            </a:r>
            <a:endParaRPr lang="en-US" dirty="0" smtClean="0"/>
          </a:p>
          <a:p>
            <a:r>
              <a:rPr lang="en-US" dirty="0" smtClean="0"/>
              <a:t>Forget semicolons (mostly)</a:t>
            </a:r>
          </a:p>
          <a:p>
            <a:r>
              <a:rPr lang="en-US" dirty="0" smtClean="0"/>
              <a:t>Some new keywords: </a:t>
            </a:r>
            <a:r>
              <a:rPr lang="en-US" i="1" dirty="0" smtClean="0">
                <a:latin typeface="Courier New"/>
                <a:cs typeface="Courier New"/>
              </a:rPr>
              <a:t>range</a:t>
            </a:r>
            <a:r>
              <a:rPr lang="en-US" i="1" dirty="0" smtClean="0"/>
              <a:t>, </a:t>
            </a:r>
            <a:r>
              <a:rPr lang="en-US" i="1" dirty="0" smtClean="0">
                <a:latin typeface="Courier New"/>
                <a:cs typeface="Courier New"/>
              </a:rPr>
              <a:t>defer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54" y="2584456"/>
            <a:ext cx="2305775" cy="1283959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My Machine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75" y="2049593"/>
            <a:ext cx="5920027" cy="3066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30" y="1510866"/>
            <a:ext cx="1384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6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0183"/>
            <a:ext cx="2506314" cy="2788834"/>
          </a:xfrm>
        </p:spPr>
        <p:txBody>
          <a:bodyPr/>
          <a:lstStyle/>
          <a:p>
            <a:r>
              <a:rPr lang="en-US" i="1" dirty="0" smtClean="0"/>
              <a:t>Normal CPU Usage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778" y="469900"/>
            <a:ext cx="46609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2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15" y="1990183"/>
            <a:ext cx="2796399" cy="2788834"/>
          </a:xfrm>
        </p:spPr>
        <p:txBody>
          <a:bodyPr/>
          <a:lstStyle/>
          <a:p>
            <a:r>
              <a:rPr lang="en-US" i="1" dirty="0" smtClean="0"/>
              <a:t>Problem Statement</a:t>
            </a:r>
            <a:endParaRPr lang="en-US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8618" y="894915"/>
            <a:ext cx="5826758" cy="5187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endParaRPr lang="en-US" dirty="0" smtClean="0"/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CPU Intensive Bitmap Work</a:t>
            </a:r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Create 1000 images … </a:t>
            </a:r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Jpg {1024x960}</a:t>
            </a:r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Highest Quality</a:t>
            </a:r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Save to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0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15" y="1990183"/>
            <a:ext cx="2796399" cy="2788834"/>
          </a:xfrm>
        </p:spPr>
        <p:txBody>
          <a:bodyPr/>
          <a:lstStyle/>
          <a:p>
            <a:r>
              <a:rPr lang="en-US" i="1" dirty="0" smtClean="0"/>
              <a:t>Direct Looping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16" y="1155700"/>
            <a:ext cx="73152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7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165</Words>
  <Application>Microsoft Macintosh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Go for New Intermediate-Advanced Developers</vt:lpstr>
      <vt:lpstr>Examples</vt:lpstr>
      <vt:lpstr>Speed Up Execution with  Easy Concurrency</vt:lpstr>
      <vt:lpstr>First Read Some Code</vt:lpstr>
      <vt:lpstr>Language Constructs You’ll Find New</vt:lpstr>
      <vt:lpstr>My Machine</vt:lpstr>
      <vt:lpstr>Normal CPU Usage</vt:lpstr>
      <vt:lpstr>Problem Statement</vt:lpstr>
      <vt:lpstr>Direct Looping</vt:lpstr>
      <vt:lpstr>Direct Looping</vt:lpstr>
      <vt:lpstr>Sync-Wait</vt:lpstr>
      <vt:lpstr>Sync-Wait</vt:lpstr>
      <vt:lpstr>Cross Compilation</vt:lpstr>
      <vt:lpstr>Communicating with  Concurrent Routines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for New Intermediate-Advanced Developers</dc:title>
  <dc:creator>vj</dc:creator>
  <cp:lastModifiedBy>vj</cp:lastModifiedBy>
  <cp:revision>24</cp:revision>
  <dcterms:created xsi:type="dcterms:W3CDTF">2015-10-11T08:07:00Z</dcterms:created>
  <dcterms:modified xsi:type="dcterms:W3CDTF">2015-10-11T08:56:35Z</dcterms:modified>
</cp:coreProperties>
</file>