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99" r:id="rId4"/>
    <p:sldId id="307" r:id="rId5"/>
    <p:sldId id="298" r:id="rId6"/>
    <p:sldId id="306" r:id="rId7"/>
    <p:sldId id="309" r:id="rId8"/>
    <p:sldId id="310" r:id="rId9"/>
    <p:sldId id="300" r:id="rId10"/>
    <p:sldId id="301" r:id="rId11"/>
    <p:sldId id="311" r:id="rId12"/>
    <p:sldId id="312" r:id="rId13"/>
    <p:sldId id="302" r:id="rId14"/>
    <p:sldId id="303" r:id="rId15"/>
    <p:sldId id="308" r:id="rId16"/>
    <p:sldId id="304" r:id="rId17"/>
    <p:sldId id="305" r:id="rId18"/>
    <p:sldId id="26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748" initials="p" lastIdx="1" clrIdx="0">
    <p:extLst>
      <p:ext uri="{19B8F6BF-5375-455C-9EA6-DF929625EA0E}">
        <p15:presenceInfo xmlns:p15="http://schemas.microsoft.com/office/powerpoint/2012/main" userId="p74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0FF3A2-B376-4AEB-968F-A8C14EBA5015}" v="24" dt="2021-05-30T15:17:21.107"/>
    <p1510:client id="{A57782C0-264D-473A-A65A-63D1F9600E79}" v="140" dt="2021-05-31T13:36:11.1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278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748" userId="ccc96ef3-1e39-4462-8bbc-7c8615a2526a" providerId="ADAL" clId="{920FF3A2-B376-4AEB-968F-A8C14EBA5015}"/>
    <pc:docChg chg="addSld delSld modSld">
      <pc:chgData name="p748" userId="ccc96ef3-1e39-4462-8bbc-7c8615a2526a" providerId="ADAL" clId="{920FF3A2-B376-4AEB-968F-A8C14EBA5015}" dt="2021-05-30T15:17:21.107" v="24"/>
      <pc:docMkLst>
        <pc:docMk/>
      </pc:docMkLst>
      <pc:sldChg chg="delSp">
        <pc:chgData name="p748" userId="ccc96ef3-1e39-4462-8bbc-7c8615a2526a" providerId="ADAL" clId="{920FF3A2-B376-4AEB-968F-A8C14EBA5015}" dt="2021-05-30T13:33:02.858" v="0"/>
        <pc:sldMkLst>
          <pc:docMk/>
          <pc:sldMk cId="2279809549" sldId="257"/>
        </pc:sldMkLst>
        <pc:spChg chg="del">
          <ac:chgData name="p748" userId="ccc96ef3-1e39-4462-8bbc-7c8615a2526a" providerId="ADAL" clId="{920FF3A2-B376-4AEB-968F-A8C14EBA5015}" dt="2021-05-30T13:33:02.858" v="0"/>
          <ac:spMkLst>
            <pc:docMk/>
            <pc:sldMk cId="2279809549" sldId="257"/>
            <ac:spMk id="2" creationId="{00000000-0000-0000-0000-000000000000}"/>
          </ac:spMkLst>
        </pc:spChg>
      </pc:sldChg>
      <pc:sldChg chg="modSp">
        <pc:chgData name="p748" userId="ccc96ef3-1e39-4462-8bbc-7c8615a2526a" providerId="ADAL" clId="{920FF3A2-B376-4AEB-968F-A8C14EBA5015}" dt="2021-05-30T13:33:38.964" v="1"/>
        <pc:sldMkLst>
          <pc:docMk/>
          <pc:sldMk cId="2744555339" sldId="259"/>
        </pc:sldMkLst>
        <pc:spChg chg="mod">
          <ac:chgData name="p748" userId="ccc96ef3-1e39-4462-8bbc-7c8615a2526a" providerId="ADAL" clId="{920FF3A2-B376-4AEB-968F-A8C14EBA5015}" dt="2021-05-30T13:33:38.964" v="1"/>
          <ac:spMkLst>
            <pc:docMk/>
            <pc:sldMk cId="2744555339" sldId="259"/>
            <ac:spMk id="10" creationId="{00000000-0000-0000-0000-000000000000}"/>
          </ac:spMkLst>
        </pc:spChg>
      </pc:sldChg>
      <pc:sldChg chg="modSp">
        <pc:chgData name="p748" userId="ccc96ef3-1e39-4462-8bbc-7c8615a2526a" providerId="ADAL" clId="{920FF3A2-B376-4AEB-968F-A8C14EBA5015}" dt="2021-05-30T14:15:24.263" v="7"/>
        <pc:sldMkLst>
          <pc:docMk/>
          <pc:sldMk cId="3394165108" sldId="298"/>
        </pc:sldMkLst>
        <pc:spChg chg="mod">
          <ac:chgData name="p748" userId="ccc96ef3-1e39-4462-8bbc-7c8615a2526a" providerId="ADAL" clId="{920FF3A2-B376-4AEB-968F-A8C14EBA5015}" dt="2021-05-30T14:15:24.263" v="7"/>
          <ac:spMkLst>
            <pc:docMk/>
            <pc:sldMk cId="3394165108" sldId="298"/>
            <ac:spMk id="6" creationId="{2D8CB748-2C7F-4AE5-9B4A-5BA76D52C54F}"/>
          </ac:spMkLst>
        </pc:spChg>
      </pc:sldChg>
      <pc:sldChg chg="add">
        <pc:chgData name="p748" userId="ccc96ef3-1e39-4462-8bbc-7c8615a2526a" providerId="ADAL" clId="{920FF3A2-B376-4AEB-968F-A8C14EBA5015}" dt="2021-05-30T13:38:02.393" v="2"/>
        <pc:sldMkLst>
          <pc:docMk/>
          <pc:sldMk cId="253032756" sldId="299"/>
        </pc:sldMkLst>
      </pc:sldChg>
      <pc:sldChg chg="add">
        <pc:chgData name="p748" userId="ccc96ef3-1e39-4462-8bbc-7c8615a2526a" providerId="ADAL" clId="{920FF3A2-B376-4AEB-968F-A8C14EBA5015}" dt="2021-05-30T13:38:14.353" v="3"/>
        <pc:sldMkLst>
          <pc:docMk/>
          <pc:sldMk cId="3644032358" sldId="300"/>
        </pc:sldMkLst>
      </pc:sldChg>
      <pc:sldChg chg="add">
        <pc:chgData name="p748" userId="ccc96ef3-1e39-4462-8bbc-7c8615a2526a" providerId="ADAL" clId="{920FF3A2-B376-4AEB-968F-A8C14EBA5015}" dt="2021-05-30T13:38:14.353" v="3"/>
        <pc:sldMkLst>
          <pc:docMk/>
          <pc:sldMk cId="3787631655" sldId="301"/>
        </pc:sldMkLst>
      </pc:sldChg>
      <pc:sldChg chg="add">
        <pc:chgData name="p748" userId="ccc96ef3-1e39-4462-8bbc-7c8615a2526a" providerId="ADAL" clId="{920FF3A2-B376-4AEB-968F-A8C14EBA5015}" dt="2021-05-30T13:38:14.778" v="4"/>
        <pc:sldMkLst>
          <pc:docMk/>
          <pc:sldMk cId="1291856707" sldId="302"/>
        </pc:sldMkLst>
      </pc:sldChg>
      <pc:sldChg chg="add">
        <pc:chgData name="p748" userId="ccc96ef3-1e39-4462-8bbc-7c8615a2526a" providerId="ADAL" clId="{920FF3A2-B376-4AEB-968F-A8C14EBA5015}" dt="2021-05-30T13:38:14.778" v="4"/>
        <pc:sldMkLst>
          <pc:docMk/>
          <pc:sldMk cId="342723406" sldId="303"/>
        </pc:sldMkLst>
      </pc:sldChg>
      <pc:sldChg chg="add">
        <pc:chgData name="p748" userId="ccc96ef3-1e39-4462-8bbc-7c8615a2526a" providerId="ADAL" clId="{920FF3A2-B376-4AEB-968F-A8C14EBA5015}" dt="2021-05-30T13:38:15.418" v="5"/>
        <pc:sldMkLst>
          <pc:docMk/>
          <pc:sldMk cId="3498693600" sldId="304"/>
        </pc:sldMkLst>
      </pc:sldChg>
      <pc:sldChg chg="add">
        <pc:chgData name="p748" userId="ccc96ef3-1e39-4462-8bbc-7c8615a2526a" providerId="ADAL" clId="{920FF3A2-B376-4AEB-968F-A8C14EBA5015}" dt="2021-05-30T13:38:15.418" v="5"/>
        <pc:sldMkLst>
          <pc:docMk/>
          <pc:sldMk cId="3460894626" sldId="305"/>
        </pc:sldMkLst>
      </pc:sldChg>
      <pc:sldChg chg="modSp add">
        <pc:chgData name="p748" userId="ccc96ef3-1e39-4462-8bbc-7c8615a2526a" providerId="ADAL" clId="{920FF3A2-B376-4AEB-968F-A8C14EBA5015}" dt="2021-05-30T14:32:02.789" v="10"/>
        <pc:sldMkLst>
          <pc:docMk/>
          <pc:sldMk cId="2276376397" sldId="306"/>
        </pc:sldMkLst>
        <pc:spChg chg="mod">
          <ac:chgData name="p748" userId="ccc96ef3-1e39-4462-8bbc-7c8615a2526a" providerId="ADAL" clId="{920FF3A2-B376-4AEB-968F-A8C14EBA5015}" dt="2021-05-30T14:32:02.789" v="10"/>
          <ac:spMkLst>
            <pc:docMk/>
            <pc:sldMk cId="2276376397" sldId="306"/>
            <ac:spMk id="6" creationId="{2D8CB748-2C7F-4AE5-9B4A-5BA76D52C54F}"/>
          </ac:spMkLst>
        </pc:spChg>
      </pc:sldChg>
      <pc:sldChg chg="modSp add">
        <pc:chgData name="p748" userId="ccc96ef3-1e39-4462-8bbc-7c8615a2526a" providerId="ADAL" clId="{920FF3A2-B376-4AEB-968F-A8C14EBA5015}" dt="2021-05-30T15:06:16.380" v="20"/>
        <pc:sldMkLst>
          <pc:docMk/>
          <pc:sldMk cId="3392707548" sldId="307"/>
        </pc:sldMkLst>
        <pc:spChg chg="mod">
          <ac:chgData name="p748" userId="ccc96ef3-1e39-4462-8bbc-7c8615a2526a" providerId="ADAL" clId="{920FF3A2-B376-4AEB-968F-A8C14EBA5015}" dt="2021-05-30T15:06:16.380" v="20"/>
          <ac:spMkLst>
            <pc:docMk/>
            <pc:sldMk cId="3392707548" sldId="307"/>
            <ac:spMk id="5" creationId="{E6EAC785-2D1E-4FCE-BB12-90204848C7C9}"/>
          </ac:spMkLst>
        </pc:spChg>
        <pc:spChg chg="mod">
          <ac:chgData name="p748" userId="ccc96ef3-1e39-4462-8bbc-7c8615a2526a" providerId="ADAL" clId="{920FF3A2-B376-4AEB-968F-A8C14EBA5015}" dt="2021-05-30T15:05:58.644" v="13"/>
          <ac:spMkLst>
            <pc:docMk/>
            <pc:sldMk cId="3392707548" sldId="307"/>
            <ac:spMk id="6" creationId="{2D8CB748-2C7F-4AE5-9B4A-5BA76D52C54F}"/>
          </ac:spMkLst>
        </pc:spChg>
      </pc:sldChg>
      <pc:sldChg chg="modSp add">
        <pc:chgData name="p748" userId="ccc96ef3-1e39-4462-8bbc-7c8615a2526a" providerId="ADAL" clId="{920FF3A2-B376-4AEB-968F-A8C14EBA5015}" dt="2021-05-30T15:17:21.107" v="24"/>
        <pc:sldMkLst>
          <pc:docMk/>
          <pc:sldMk cId="1272474432" sldId="308"/>
        </pc:sldMkLst>
        <pc:spChg chg="mod">
          <ac:chgData name="p748" userId="ccc96ef3-1e39-4462-8bbc-7c8615a2526a" providerId="ADAL" clId="{920FF3A2-B376-4AEB-968F-A8C14EBA5015}" dt="2021-05-30T15:17:21.107" v="24"/>
          <ac:spMkLst>
            <pc:docMk/>
            <pc:sldMk cId="1272474432" sldId="308"/>
            <ac:spMk id="6" creationId="{2D8CB748-2C7F-4AE5-9B4A-5BA76D52C54F}"/>
          </ac:spMkLst>
        </pc:spChg>
      </pc:sldChg>
      <pc:sldChg chg="add del">
        <pc:chgData name="p748" userId="ccc96ef3-1e39-4462-8bbc-7c8615a2526a" providerId="ADAL" clId="{920FF3A2-B376-4AEB-968F-A8C14EBA5015}" dt="2021-05-30T15:17:10.655" v="22"/>
        <pc:sldMkLst>
          <pc:docMk/>
          <pc:sldMk cId="1459507651" sldId="308"/>
        </pc:sldMkLst>
      </pc:sldChg>
    </pc:docChg>
  </pc:docChgLst>
  <pc:docChgLst>
    <pc:chgData name="p748" userId="ccc96ef3-1e39-4462-8bbc-7c8615a2526a" providerId="ADAL" clId="{A57782C0-264D-473A-A65A-63D1F9600E79}"/>
    <pc:docChg chg="undo custSel addSld modSld">
      <pc:chgData name="p748" userId="ccc96ef3-1e39-4462-8bbc-7c8615a2526a" providerId="ADAL" clId="{A57782C0-264D-473A-A65A-63D1F9600E79}" dt="2021-05-31T13:36:12.102" v="1405" actId="20577"/>
      <pc:docMkLst>
        <pc:docMk/>
      </pc:docMkLst>
      <pc:sldChg chg="addSp delSp modSp mod">
        <pc:chgData name="p748" userId="ccc96ef3-1e39-4462-8bbc-7c8615a2526a" providerId="ADAL" clId="{A57782C0-264D-473A-A65A-63D1F9600E79}" dt="2021-05-31T12:33:22.980" v="336" actId="208"/>
        <pc:sldMkLst>
          <pc:docMk/>
          <pc:sldMk cId="3394165108" sldId="298"/>
        </pc:sldMkLst>
        <pc:spChg chg="del">
          <ac:chgData name="p748" userId="ccc96ef3-1e39-4462-8bbc-7c8615a2526a" providerId="ADAL" clId="{A57782C0-264D-473A-A65A-63D1F9600E79}" dt="2021-05-31T12:27:28.350" v="271" actId="931"/>
          <ac:spMkLst>
            <pc:docMk/>
            <pc:sldMk cId="3394165108" sldId="298"/>
            <ac:spMk id="5" creationId="{E6EAC785-2D1E-4FCE-BB12-90204848C7C9}"/>
          </ac:spMkLst>
        </pc:spChg>
        <pc:spChg chg="add mod">
          <ac:chgData name="p748" userId="ccc96ef3-1e39-4462-8bbc-7c8615a2526a" providerId="ADAL" clId="{A57782C0-264D-473A-A65A-63D1F9600E79}" dt="2021-05-31T12:30:27.025" v="332"/>
          <ac:spMkLst>
            <pc:docMk/>
            <pc:sldMk cId="3394165108" sldId="298"/>
            <ac:spMk id="10" creationId="{71555D21-B871-47CD-9208-6C3D9F6157A8}"/>
          </ac:spMkLst>
        </pc:spChg>
        <pc:spChg chg="add mod">
          <ac:chgData name="p748" userId="ccc96ef3-1e39-4462-8bbc-7c8615a2526a" providerId="ADAL" clId="{A57782C0-264D-473A-A65A-63D1F9600E79}" dt="2021-05-31T12:33:22.980" v="336" actId="208"/>
          <ac:spMkLst>
            <pc:docMk/>
            <pc:sldMk cId="3394165108" sldId="298"/>
            <ac:spMk id="15" creationId="{E7303E5F-0A68-4402-89F9-716B2408022F}"/>
          </ac:spMkLst>
        </pc:spChg>
        <pc:picChg chg="add del mod">
          <ac:chgData name="p748" userId="ccc96ef3-1e39-4462-8bbc-7c8615a2526a" providerId="ADAL" clId="{A57782C0-264D-473A-A65A-63D1F9600E79}" dt="2021-05-31T12:29:55.837" v="279" actId="478"/>
          <ac:picMkLst>
            <pc:docMk/>
            <pc:sldMk cId="3394165108" sldId="298"/>
            <ac:picMk id="8" creationId="{878DA440-1EE9-40E4-9A3B-AA9D75928948}"/>
          </ac:picMkLst>
        </pc:picChg>
        <pc:picChg chg="add del mod">
          <ac:chgData name="p748" userId="ccc96ef3-1e39-4462-8bbc-7c8615a2526a" providerId="ADAL" clId="{A57782C0-264D-473A-A65A-63D1F9600E79}" dt="2021-05-31T12:30:11.827" v="286" actId="478"/>
          <ac:picMkLst>
            <pc:docMk/>
            <pc:sldMk cId="3394165108" sldId="298"/>
            <ac:picMk id="12" creationId="{35359C86-7877-48FE-8FA6-12E2949542D8}"/>
          </ac:picMkLst>
        </pc:picChg>
        <pc:picChg chg="add mod">
          <ac:chgData name="p748" userId="ccc96ef3-1e39-4462-8bbc-7c8615a2526a" providerId="ADAL" clId="{A57782C0-264D-473A-A65A-63D1F9600E79}" dt="2021-05-31T12:33:10.322" v="333" actId="1076"/>
          <ac:picMkLst>
            <pc:docMk/>
            <pc:sldMk cId="3394165108" sldId="298"/>
            <ac:picMk id="14" creationId="{0385A2CD-041F-4545-962D-FD21CE6E8670}"/>
          </ac:picMkLst>
        </pc:picChg>
      </pc:sldChg>
      <pc:sldChg chg="addSp modSp mod">
        <pc:chgData name="p748" userId="ccc96ef3-1e39-4462-8bbc-7c8615a2526a" providerId="ADAL" clId="{A57782C0-264D-473A-A65A-63D1F9600E79}" dt="2021-05-31T13:24:38.489" v="1057" actId="1076"/>
        <pc:sldMkLst>
          <pc:docMk/>
          <pc:sldMk cId="3787631655" sldId="301"/>
        </pc:sldMkLst>
        <pc:spChg chg="mod">
          <ac:chgData name="p748" userId="ccc96ef3-1e39-4462-8bbc-7c8615a2526a" providerId="ADAL" clId="{A57782C0-264D-473A-A65A-63D1F9600E79}" dt="2021-05-31T13:23:31.711" v="1049" actId="20577"/>
          <ac:spMkLst>
            <pc:docMk/>
            <pc:sldMk cId="3787631655" sldId="301"/>
            <ac:spMk id="5" creationId="{E6EAC785-2D1E-4FCE-BB12-90204848C7C9}"/>
          </ac:spMkLst>
        </pc:spChg>
        <pc:picChg chg="add mod">
          <ac:chgData name="p748" userId="ccc96ef3-1e39-4462-8bbc-7c8615a2526a" providerId="ADAL" clId="{A57782C0-264D-473A-A65A-63D1F9600E79}" dt="2021-05-31T13:24:38.489" v="1057" actId="1076"/>
          <ac:picMkLst>
            <pc:docMk/>
            <pc:sldMk cId="3787631655" sldId="301"/>
            <ac:picMk id="8" creationId="{CE0641C4-B574-41AF-B640-7CAA0CFA4617}"/>
          </ac:picMkLst>
        </pc:picChg>
        <pc:picChg chg="add mod">
          <ac:chgData name="p748" userId="ccc96ef3-1e39-4462-8bbc-7c8615a2526a" providerId="ADAL" clId="{A57782C0-264D-473A-A65A-63D1F9600E79}" dt="2021-05-31T13:15:30.577" v="688" actId="1076"/>
          <ac:picMkLst>
            <pc:docMk/>
            <pc:sldMk cId="3787631655" sldId="301"/>
            <ac:picMk id="2050" creationId="{06578A90-DA4E-4F56-B39B-EC72D8C57BAB}"/>
          </ac:picMkLst>
        </pc:picChg>
      </pc:sldChg>
      <pc:sldChg chg="addSp delSp modSp mod">
        <pc:chgData name="p748" userId="ccc96ef3-1e39-4462-8bbc-7c8615a2526a" providerId="ADAL" clId="{A57782C0-264D-473A-A65A-63D1F9600E79}" dt="2021-05-31T13:33:52.130" v="1218" actId="1035"/>
        <pc:sldMkLst>
          <pc:docMk/>
          <pc:sldMk cId="342723406" sldId="303"/>
        </pc:sldMkLst>
        <pc:spChg chg="del">
          <ac:chgData name="p748" userId="ccc96ef3-1e39-4462-8bbc-7c8615a2526a" providerId="ADAL" clId="{A57782C0-264D-473A-A65A-63D1F9600E79}" dt="2021-05-31T13:33:27.871" v="1207"/>
          <ac:spMkLst>
            <pc:docMk/>
            <pc:sldMk cId="342723406" sldId="303"/>
            <ac:spMk id="5" creationId="{E6EAC785-2D1E-4FCE-BB12-90204848C7C9}"/>
          </ac:spMkLst>
        </pc:spChg>
        <pc:spChg chg="add mod">
          <ac:chgData name="p748" userId="ccc96ef3-1e39-4462-8bbc-7c8615a2526a" providerId="ADAL" clId="{A57782C0-264D-473A-A65A-63D1F9600E79}" dt="2021-05-31T13:33:52.130" v="1218" actId="1035"/>
          <ac:spMkLst>
            <pc:docMk/>
            <pc:sldMk cId="342723406" sldId="303"/>
            <ac:spMk id="9" creationId="{B189F733-791C-4F30-AA21-CE600629B883}"/>
          </ac:spMkLst>
        </pc:spChg>
        <pc:picChg chg="add mod">
          <ac:chgData name="p748" userId="ccc96ef3-1e39-4462-8bbc-7c8615a2526a" providerId="ADAL" clId="{A57782C0-264D-473A-A65A-63D1F9600E79}" dt="2021-05-31T13:33:30.871" v="1208" actId="1076"/>
          <ac:picMkLst>
            <pc:docMk/>
            <pc:sldMk cId="342723406" sldId="303"/>
            <ac:picMk id="8" creationId="{21A96BDF-09B2-4F09-996C-8A073BF06683}"/>
          </ac:picMkLst>
        </pc:picChg>
      </pc:sldChg>
      <pc:sldChg chg="modSp mod">
        <pc:chgData name="p748" userId="ccc96ef3-1e39-4462-8bbc-7c8615a2526a" providerId="ADAL" clId="{A57782C0-264D-473A-A65A-63D1F9600E79}" dt="2021-05-31T13:36:12.102" v="1405" actId="20577"/>
        <pc:sldMkLst>
          <pc:docMk/>
          <pc:sldMk cId="3460894626" sldId="305"/>
        </pc:sldMkLst>
        <pc:spChg chg="mod">
          <ac:chgData name="p748" userId="ccc96ef3-1e39-4462-8bbc-7c8615a2526a" providerId="ADAL" clId="{A57782C0-264D-473A-A65A-63D1F9600E79}" dt="2021-05-31T13:35:26.928" v="1245"/>
          <ac:spMkLst>
            <pc:docMk/>
            <pc:sldMk cId="3460894626" sldId="305"/>
            <ac:spMk id="4" creationId="{A9215164-D7A8-4F97-8E32-1DF8E533F2E7}"/>
          </ac:spMkLst>
        </pc:spChg>
        <pc:spChg chg="mod">
          <ac:chgData name="p748" userId="ccc96ef3-1e39-4462-8bbc-7c8615a2526a" providerId="ADAL" clId="{A57782C0-264D-473A-A65A-63D1F9600E79}" dt="2021-05-31T13:36:12.102" v="1405" actId="20577"/>
          <ac:spMkLst>
            <pc:docMk/>
            <pc:sldMk cId="3460894626" sldId="305"/>
            <ac:spMk id="5" creationId="{E6EAC785-2D1E-4FCE-BB12-90204848C7C9}"/>
          </ac:spMkLst>
        </pc:spChg>
      </pc:sldChg>
      <pc:sldChg chg="addSp delSp modSp mod">
        <pc:chgData name="p748" userId="ccc96ef3-1e39-4462-8bbc-7c8615a2526a" providerId="ADAL" clId="{A57782C0-264D-473A-A65A-63D1F9600E79}" dt="2021-05-31T12:34:00.203" v="352" actId="1036"/>
        <pc:sldMkLst>
          <pc:docMk/>
          <pc:sldMk cId="2276376397" sldId="306"/>
        </pc:sldMkLst>
        <pc:spChg chg="del">
          <ac:chgData name="p748" userId="ccc96ef3-1e39-4462-8bbc-7c8615a2526a" providerId="ADAL" clId="{A57782C0-264D-473A-A65A-63D1F9600E79}" dt="2021-05-31T12:33:36.919" v="337" actId="931"/>
          <ac:spMkLst>
            <pc:docMk/>
            <pc:sldMk cId="2276376397" sldId="306"/>
            <ac:spMk id="5" creationId="{E6EAC785-2D1E-4FCE-BB12-90204848C7C9}"/>
          </ac:spMkLst>
        </pc:spChg>
        <pc:spChg chg="add mod">
          <ac:chgData name="p748" userId="ccc96ef3-1e39-4462-8bbc-7c8615a2526a" providerId="ADAL" clId="{A57782C0-264D-473A-A65A-63D1F9600E79}" dt="2021-05-31T12:34:00.203" v="352" actId="1036"/>
          <ac:spMkLst>
            <pc:docMk/>
            <pc:sldMk cId="2276376397" sldId="306"/>
            <ac:spMk id="9" creationId="{E9A7EEB4-01C2-49CE-A1C3-0169D7167B78}"/>
          </ac:spMkLst>
        </pc:spChg>
        <pc:picChg chg="add mod">
          <ac:chgData name="p748" userId="ccc96ef3-1e39-4462-8bbc-7c8615a2526a" providerId="ADAL" clId="{A57782C0-264D-473A-A65A-63D1F9600E79}" dt="2021-05-31T12:33:39.161" v="340" actId="1076"/>
          <ac:picMkLst>
            <pc:docMk/>
            <pc:sldMk cId="2276376397" sldId="306"/>
            <ac:picMk id="8" creationId="{83596BBB-578F-4153-AD35-25E8BC0CBB56}"/>
          </ac:picMkLst>
        </pc:picChg>
      </pc:sldChg>
      <pc:sldChg chg="addSp delSp modSp mod addCm delCm">
        <pc:chgData name="p748" userId="ccc96ef3-1e39-4462-8bbc-7c8615a2526a" providerId="ADAL" clId="{A57782C0-264D-473A-A65A-63D1F9600E79}" dt="2021-05-31T12:27:06.723" v="270" actId="207"/>
        <pc:sldMkLst>
          <pc:docMk/>
          <pc:sldMk cId="3392707548" sldId="307"/>
        </pc:sldMkLst>
        <pc:spChg chg="mod">
          <ac:chgData name="p748" userId="ccc96ef3-1e39-4462-8bbc-7c8615a2526a" providerId="ADAL" clId="{A57782C0-264D-473A-A65A-63D1F9600E79}" dt="2021-05-31T12:23:07.272" v="102"/>
          <ac:spMkLst>
            <pc:docMk/>
            <pc:sldMk cId="3392707548" sldId="307"/>
            <ac:spMk id="5" creationId="{E6EAC785-2D1E-4FCE-BB12-90204848C7C9}"/>
          </ac:spMkLst>
        </pc:spChg>
        <pc:spChg chg="add mod">
          <ac:chgData name="p748" userId="ccc96ef3-1e39-4462-8bbc-7c8615a2526a" providerId="ADAL" clId="{A57782C0-264D-473A-A65A-63D1F9600E79}" dt="2021-05-31T12:22:56.770" v="46" actId="1076"/>
          <ac:spMkLst>
            <pc:docMk/>
            <pc:sldMk cId="3392707548" sldId="307"/>
            <ac:spMk id="7" creationId="{4C1FFFC8-931B-4AFA-9AD3-8C1341E0237A}"/>
          </ac:spMkLst>
        </pc:spChg>
        <pc:spChg chg="add mod">
          <ac:chgData name="p748" userId="ccc96ef3-1e39-4462-8bbc-7c8615a2526a" providerId="ADAL" clId="{A57782C0-264D-473A-A65A-63D1F9600E79}" dt="2021-05-31T12:23:23.827" v="107" actId="208"/>
          <ac:spMkLst>
            <pc:docMk/>
            <pc:sldMk cId="3392707548" sldId="307"/>
            <ac:spMk id="8" creationId="{27A83143-1220-474B-9ABF-59BA5777CEEE}"/>
          </ac:spMkLst>
        </pc:spChg>
        <pc:spChg chg="add mod">
          <ac:chgData name="p748" userId="ccc96ef3-1e39-4462-8bbc-7c8615a2526a" providerId="ADAL" clId="{A57782C0-264D-473A-A65A-63D1F9600E79}" dt="2021-05-31T12:23:34.995" v="123" actId="20577"/>
          <ac:spMkLst>
            <pc:docMk/>
            <pc:sldMk cId="3392707548" sldId="307"/>
            <ac:spMk id="9" creationId="{EFDDD2FE-D6FD-4C96-B1D5-0AD59BA96BCA}"/>
          </ac:spMkLst>
        </pc:spChg>
        <pc:spChg chg="add mod">
          <ac:chgData name="p748" userId="ccc96ef3-1e39-4462-8bbc-7c8615a2526a" providerId="ADAL" clId="{A57782C0-264D-473A-A65A-63D1F9600E79}" dt="2021-05-31T12:23:44.037" v="128" actId="1076"/>
          <ac:spMkLst>
            <pc:docMk/>
            <pc:sldMk cId="3392707548" sldId="307"/>
            <ac:spMk id="13" creationId="{E15763D9-F1E4-4F0F-BC58-EA115B98769D}"/>
          </ac:spMkLst>
        </pc:spChg>
        <pc:spChg chg="add mod">
          <ac:chgData name="p748" userId="ccc96ef3-1e39-4462-8bbc-7c8615a2526a" providerId="ADAL" clId="{A57782C0-264D-473A-A65A-63D1F9600E79}" dt="2021-05-31T12:24:40.849" v="190" actId="20577"/>
          <ac:spMkLst>
            <pc:docMk/>
            <pc:sldMk cId="3392707548" sldId="307"/>
            <ac:spMk id="14" creationId="{9023E569-DEB4-4427-84A7-CB8A2151D753}"/>
          </ac:spMkLst>
        </pc:spChg>
        <pc:spChg chg="add mod">
          <ac:chgData name="p748" userId="ccc96ef3-1e39-4462-8bbc-7c8615a2526a" providerId="ADAL" clId="{A57782C0-264D-473A-A65A-63D1F9600E79}" dt="2021-05-31T12:24:46.918" v="191" actId="207"/>
          <ac:spMkLst>
            <pc:docMk/>
            <pc:sldMk cId="3392707548" sldId="307"/>
            <ac:spMk id="15" creationId="{5D7B7566-1E42-41C7-9A41-18DC65344B80}"/>
          </ac:spMkLst>
        </pc:spChg>
        <pc:spChg chg="add mod">
          <ac:chgData name="p748" userId="ccc96ef3-1e39-4462-8bbc-7c8615a2526a" providerId="ADAL" clId="{A57782C0-264D-473A-A65A-63D1F9600E79}" dt="2021-05-31T12:27:06.723" v="270" actId="207"/>
          <ac:spMkLst>
            <pc:docMk/>
            <pc:sldMk cId="3392707548" sldId="307"/>
            <ac:spMk id="16" creationId="{F06D17FA-095E-430D-9E69-ABA9700B436A}"/>
          </ac:spMkLst>
        </pc:spChg>
        <pc:spChg chg="add mod">
          <ac:chgData name="p748" userId="ccc96ef3-1e39-4462-8bbc-7c8615a2526a" providerId="ADAL" clId="{A57782C0-264D-473A-A65A-63D1F9600E79}" dt="2021-05-31T12:26:39.458" v="238" actId="1076"/>
          <ac:spMkLst>
            <pc:docMk/>
            <pc:sldMk cId="3392707548" sldId="307"/>
            <ac:spMk id="17" creationId="{4AC8D3D6-55EA-41B1-B618-08324DE75F3F}"/>
          </ac:spMkLst>
        </pc:spChg>
        <pc:spChg chg="add mod">
          <ac:chgData name="p748" userId="ccc96ef3-1e39-4462-8bbc-7c8615a2526a" providerId="ADAL" clId="{A57782C0-264D-473A-A65A-63D1F9600E79}" dt="2021-05-31T12:26:57.352" v="269" actId="1076"/>
          <ac:spMkLst>
            <pc:docMk/>
            <pc:sldMk cId="3392707548" sldId="307"/>
            <ac:spMk id="18" creationId="{68CE1BFF-3F06-47D5-A0CD-84BD28253987}"/>
          </ac:spMkLst>
        </pc:spChg>
        <pc:picChg chg="add del">
          <ac:chgData name="p748" userId="ccc96ef3-1e39-4462-8bbc-7c8615a2526a" providerId="ADAL" clId="{A57782C0-264D-473A-A65A-63D1F9600E79}" dt="2021-05-31T12:16:58.462" v="17"/>
          <ac:picMkLst>
            <pc:docMk/>
            <pc:sldMk cId="3392707548" sldId="307"/>
            <ac:picMk id="1026" creationId="{640E571C-7517-42EB-A04A-F67B4F76D310}"/>
          </ac:picMkLst>
        </pc:picChg>
        <pc:picChg chg="add del">
          <ac:chgData name="p748" userId="ccc96ef3-1e39-4462-8bbc-7c8615a2526a" providerId="ADAL" clId="{A57782C0-264D-473A-A65A-63D1F9600E79}" dt="2021-05-31T12:17:30.971" v="19"/>
          <ac:picMkLst>
            <pc:docMk/>
            <pc:sldMk cId="3392707548" sldId="307"/>
            <ac:picMk id="1028" creationId="{A7A54271-F50B-48DA-9DC7-3D4F87106688}"/>
          </ac:picMkLst>
        </pc:picChg>
        <pc:picChg chg="add mod">
          <ac:chgData name="p748" userId="ccc96ef3-1e39-4462-8bbc-7c8615a2526a" providerId="ADAL" clId="{A57782C0-264D-473A-A65A-63D1F9600E79}" dt="2021-05-31T12:22:55.435" v="45" actId="1076"/>
          <ac:picMkLst>
            <pc:docMk/>
            <pc:sldMk cId="3392707548" sldId="307"/>
            <ac:picMk id="1030" creationId="{695BA7C7-A60C-4D3F-8CC6-44C88D3A6249}"/>
          </ac:picMkLst>
        </pc:picChg>
      </pc:sldChg>
      <pc:sldChg chg="addSp modSp mod">
        <pc:chgData name="p748" userId="ccc96ef3-1e39-4462-8bbc-7c8615a2526a" providerId="ADAL" clId="{A57782C0-264D-473A-A65A-63D1F9600E79}" dt="2021-05-31T13:35:08.616" v="1236" actId="1076"/>
        <pc:sldMkLst>
          <pc:docMk/>
          <pc:sldMk cId="1272474432" sldId="308"/>
        </pc:sldMkLst>
        <pc:spChg chg="add mod">
          <ac:chgData name="p748" userId="ccc96ef3-1e39-4462-8bbc-7c8615a2526a" providerId="ADAL" clId="{A57782C0-264D-473A-A65A-63D1F9600E79}" dt="2021-05-31T13:34:47.345" v="1223" actId="14100"/>
          <ac:spMkLst>
            <pc:docMk/>
            <pc:sldMk cId="1272474432" sldId="308"/>
            <ac:spMk id="8" creationId="{39CE4F15-18D6-479B-A120-337997D5D63F}"/>
          </ac:spMkLst>
        </pc:spChg>
        <pc:spChg chg="add mod">
          <ac:chgData name="p748" userId="ccc96ef3-1e39-4462-8bbc-7c8615a2526a" providerId="ADAL" clId="{A57782C0-264D-473A-A65A-63D1F9600E79}" dt="2021-05-31T13:35:01.073" v="1232" actId="1038"/>
          <ac:spMkLst>
            <pc:docMk/>
            <pc:sldMk cId="1272474432" sldId="308"/>
            <ac:spMk id="9" creationId="{C2F229F1-B327-4503-B6AB-D87E1CFFFFFC}"/>
          </ac:spMkLst>
        </pc:spChg>
        <pc:spChg chg="add mod">
          <ac:chgData name="p748" userId="ccc96ef3-1e39-4462-8bbc-7c8615a2526a" providerId="ADAL" clId="{A57782C0-264D-473A-A65A-63D1F9600E79}" dt="2021-05-31T13:35:08.616" v="1236" actId="1076"/>
          <ac:spMkLst>
            <pc:docMk/>
            <pc:sldMk cId="1272474432" sldId="308"/>
            <ac:spMk id="10" creationId="{976E8DB9-CFFC-4459-A421-396A9DC94A96}"/>
          </ac:spMkLst>
        </pc:spChg>
        <pc:picChg chg="add mod">
          <ac:chgData name="p748" userId="ccc96ef3-1e39-4462-8bbc-7c8615a2526a" providerId="ADAL" clId="{A57782C0-264D-473A-A65A-63D1F9600E79}" dt="2021-05-31T13:35:04.302" v="1235" actId="1076"/>
          <ac:picMkLst>
            <pc:docMk/>
            <pc:sldMk cId="1272474432" sldId="308"/>
            <ac:picMk id="7" creationId="{EA7176CC-E6C1-43B3-9E0E-D23A22C3D8D7}"/>
          </ac:picMkLst>
        </pc:picChg>
      </pc:sldChg>
      <pc:sldChg chg="addSp delSp modSp add mod">
        <pc:chgData name="p748" userId="ccc96ef3-1e39-4462-8bbc-7c8615a2526a" providerId="ADAL" clId="{A57782C0-264D-473A-A65A-63D1F9600E79}" dt="2021-05-31T12:49:06.585" v="496" actId="1076"/>
        <pc:sldMkLst>
          <pc:docMk/>
          <pc:sldMk cId="2380118300" sldId="309"/>
        </pc:sldMkLst>
        <pc:spChg chg="mod">
          <ac:chgData name="p748" userId="ccc96ef3-1e39-4462-8bbc-7c8615a2526a" providerId="ADAL" clId="{A57782C0-264D-473A-A65A-63D1F9600E79}" dt="2021-05-31T12:34:15.144" v="358" actId="20577"/>
          <ac:spMkLst>
            <pc:docMk/>
            <pc:sldMk cId="2380118300" sldId="309"/>
            <ac:spMk id="6" creationId="{2D8CB748-2C7F-4AE5-9B4A-5BA76D52C54F}"/>
          </ac:spMkLst>
        </pc:spChg>
        <pc:spChg chg="add del mod">
          <ac:chgData name="p748" userId="ccc96ef3-1e39-4462-8bbc-7c8615a2526a" providerId="ADAL" clId="{A57782C0-264D-473A-A65A-63D1F9600E79}" dt="2021-05-31T12:34:23.082" v="359" actId="931"/>
          <ac:spMkLst>
            <pc:docMk/>
            <pc:sldMk cId="2380118300" sldId="309"/>
            <ac:spMk id="7" creationId="{C52337D1-38AC-4A43-8E40-95D8276928BA}"/>
          </ac:spMkLst>
        </pc:spChg>
        <pc:spChg chg="del">
          <ac:chgData name="p748" userId="ccc96ef3-1e39-4462-8bbc-7c8615a2526a" providerId="ADAL" clId="{A57782C0-264D-473A-A65A-63D1F9600E79}" dt="2021-05-31T12:34:12.610" v="355" actId="478"/>
          <ac:spMkLst>
            <pc:docMk/>
            <pc:sldMk cId="2380118300" sldId="309"/>
            <ac:spMk id="9" creationId="{E9A7EEB4-01C2-49CE-A1C3-0169D7167B78}"/>
          </ac:spMkLst>
        </pc:spChg>
        <pc:spChg chg="add mod">
          <ac:chgData name="p748" userId="ccc96ef3-1e39-4462-8bbc-7c8615a2526a" providerId="ADAL" clId="{A57782C0-264D-473A-A65A-63D1F9600E79}" dt="2021-05-31T12:43:41.173" v="380" actId="14100"/>
          <ac:spMkLst>
            <pc:docMk/>
            <pc:sldMk cId="2380118300" sldId="309"/>
            <ac:spMk id="12" creationId="{E00EFCB5-3367-4488-BE65-B0F75C884ED2}"/>
          </ac:spMkLst>
        </pc:spChg>
        <pc:spChg chg="add mod">
          <ac:chgData name="p748" userId="ccc96ef3-1e39-4462-8bbc-7c8615a2526a" providerId="ADAL" clId="{A57782C0-264D-473A-A65A-63D1F9600E79}" dt="2021-05-31T12:42:46.263" v="373" actId="14100"/>
          <ac:spMkLst>
            <pc:docMk/>
            <pc:sldMk cId="2380118300" sldId="309"/>
            <ac:spMk id="13" creationId="{41D05156-40D9-402E-BC41-C25E24883556}"/>
          </ac:spMkLst>
        </pc:spChg>
        <pc:spChg chg="add mod">
          <ac:chgData name="p748" userId="ccc96ef3-1e39-4462-8bbc-7c8615a2526a" providerId="ADAL" clId="{A57782C0-264D-473A-A65A-63D1F9600E79}" dt="2021-05-31T12:48:49.642" v="449" actId="1076"/>
          <ac:spMkLst>
            <pc:docMk/>
            <pc:sldMk cId="2380118300" sldId="309"/>
            <ac:spMk id="14" creationId="{12225032-910E-41C5-A555-17BAE29CA288}"/>
          </ac:spMkLst>
        </pc:spChg>
        <pc:spChg chg="add mod">
          <ac:chgData name="p748" userId="ccc96ef3-1e39-4462-8bbc-7c8615a2526a" providerId="ADAL" clId="{A57782C0-264D-473A-A65A-63D1F9600E79}" dt="2021-05-31T12:49:06.585" v="496" actId="1076"/>
          <ac:spMkLst>
            <pc:docMk/>
            <pc:sldMk cId="2380118300" sldId="309"/>
            <ac:spMk id="15" creationId="{3FD022E5-40EC-4956-A642-8E65930AA367}"/>
          </ac:spMkLst>
        </pc:spChg>
        <pc:picChg chg="del">
          <ac:chgData name="p748" userId="ccc96ef3-1e39-4462-8bbc-7c8615a2526a" providerId="ADAL" clId="{A57782C0-264D-473A-A65A-63D1F9600E79}" dt="2021-05-31T12:34:05.517" v="354" actId="478"/>
          <ac:picMkLst>
            <pc:docMk/>
            <pc:sldMk cId="2380118300" sldId="309"/>
            <ac:picMk id="8" creationId="{83596BBB-578F-4153-AD35-25E8BC0CBB56}"/>
          </ac:picMkLst>
        </pc:picChg>
        <pc:picChg chg="add mod">
          <ac:chgData name="p748" userId="ccc96ef3-1e39-4462-8bbc-7c8615a2526a" providerId="ADAL" clId="{A57782C0-264D-473A-A65A-63D1F9600E79}" dt="2021-05-31T12:34:27.778" v="362" actId="1076"/>
          <ac:picMkLst>
            <pc:docMk/>
            <pc:sldMk cId="2380118300" sldId="309"/>
            <ac:picMk id="11" creationId="{43012FF4-D2A3-4732-80DC-2AD23778A127}"/>
          </ac:picMkLst>
        </pc:picChg>
      </pc:sldChg>
      <pc:sldChg chg="addSp delSp modSp add mod">
        <pc:chgData name="p748" userId="ccc96ef3-1e39-4462-8bbc-7c8615a2526a" providerId="ADAL" clId="{A57782C0-264D-473A-A65A-63D1F9600E79}" dt="2021-05-31T12:48:26.075" v="417" actId="1582"/>
        <pc:sldMkLst>
          <pc:docMk/>
          <pc:sldMk cId="2371565053" sldId="310"/>
        </pc:sldMkLst>
        <pc:spChg chg="add del mod">
          <ac:chgData name="p748" userId="ccc96ef3-1e39-4462-8bbc-7c8615a2526a" providerId="ADAL" clId="{A57782C0-264D-473A-A65A-63D1F9600E79}" dt="2021-05-31T12:34:48.530" v="365" actId="931"/>
          <ac:spMkLst>
            <pc:docMk/>
            <pc:sldMk cId="2371565053" sldId="310"/>
            <ac:spMk id="7" creationId="{3873E612-0E0C-4F3D-99FB-97C3BF64AF74}"/>
          </ac:spMkLst>
        </pc:spChg>
        <pc:spChg chg="add mod">
          <ac:chgData name="p748" userId="ccc96ef3-1e39-4462-8bbc-7c8615a2526a" providerId="ADAL" clId="{A57782C0-264D-473A-A65A-63D1F9600E79}" dt="2021-05-31T12:48:26.075" v="417" actId="1582"/>
          <ac:spMkLst>
            <pc:docMk/>
            <pc:sldMk cId="2371565053" sldId="310"/>
            <ac:spMk id="10" creationId="{2FB218CB-804D-4B15-854F-F96B2229A534}"/>
          </ac:spMkLst>
        </pc:spChg>
        <pc:spChg chg="add mod">
          <ac:chgData name="p748" userId="ccc96ef3-1e39-4462-8bbc-7c8615a2526a" providerId="ADAL" clId="{A57782C0-264D-473A-A65A-63D1F9600E79}" dt="2021-05-31T12:43:03.844" v="379" actId="14100"/>
          <ac:spMkLst>
            <pc:docMk/>
            <pc:sldMk cId="2371565053" sldId="310"/>
            <ac:spMk id="12" creationId="{A7CBF694-BCBE-4C15-8519-FE36753F335F}"/>
          </ac:spMkLst>
        </pc:spChg>
        <pc:picChg chg="add mod">
          <ac:chgData name="p748" userId="ccc96ef3-1e39-4462-8bbc-7c8615a2526a" providerId="ADAL" clId="{A57782C0-264D-473A-A65A-63D1F9600E79}" dt="2021-05-31T12:34:50.318" v="367" actId="1076"/>
          <ac:picMkLst>
            <pc:docMk/>
            <pc:sldMk cId="2371565053" sldId="310"/>
            <ac:picMk id="9" creationId="{48B830C9-48CB-47B0-A8C4-014A89752602}"/>
          </ac:picMkLst>
        </pc:picChg>
        <pc:picChg chg="del">
          <ac:chgData name="p748" userId="ccc96ef3-1e39-4462-8bbc-7c8615a2526a" providerId="ADAL" clId="{A57782C0-264D-473A-A65A-63D1F9600E79}" dt="2021-05-31T12:34:42.689" v="364" actId="478"/>
          <ac:picMkLst>
            <pc:docMk/>
            <pc:sldMk cId="2371565053" sldId="310"/>
            <ac:picMk id="11" creationId="{43012FF4-D2A3-4732-80DC-2AD23778A127}"/>
          </ac:picMkLst>
        </pc:picChg>
      </pc:sldChg>
      <pc:sldChg chg="addSp delSp modSp new mod">
        <pc:chgData name="p748" userId="ccc96ef3-1e39-4462-8bbc-7c8615a2526a" providerId="ADAL" clId="{A57782C0-264D-473A-A65A-63D1F9600E79}" dt="2021-05-31T13:28:39.052" v="1180"/>
        <pc:sldMkLst>
          <pc:docMk/>
          <pc:sldMk cId="4224381629" sldId="311"/>
        </pc:sldMkLst>
        <pc:spChg chg="mod">
          <ac:chgData name="p748" userId="ccc96ef3-1e39-4462-8bbc-7c8615a2526a" providerId="ADAL" clId="{A57782C0-264D-473A-A65A-63D1F9600E79}" dt="2021-05-31T13:24:54.844" v="1067" actId="20577"/>
          <ac:spMkLst>
            <pc:docMk/>
            <pc:sldMk cId="4224381629" sldId="311"/>
            <ac:spMk id="4" creationId="{87FF6D0D-5506-41A5-93B7-166A7C91E10A}"/>
          </ac:spMkLst>
        </pc:spChg>
        <pc:spChg chg="mod">
          <ac:chgData name="p748" userId="ccc96ef3-1e39-4462-8bbc-7c8615a2526a" providerId="ADAL" clId="{A57782C0-264D-473A-A65A-63D1F9600E79}" dt="2021-05-31T13:27:43.768" v="1178" actId="5793"/>
          <ac:spMkLst>
            <pc:docMk/>
            <pc:sldMk cId="4224381629" sldId="311"/>
            <ac:spMk id="5" creationId="{844ECD6F-281F-4AFE-8A3B-57451AF24A88}"/>
          </ac:spMkLst>
        </pc:spChg>
        <pc:spChg chg="mod">
          <ac:chgData name="p748" userId="ccc96ef3-1e39-4462-8bbc-7c8615a2526a" providerId="ADAL" clId="{A57782C0-264D-473A-A65A-63D1F9600E79}" dt="2021-05-31T13:25:04.976" v="1100"/>
          <ac:spMkLst>
            <pc:docMk/>
            <pc:sldMk cId="4224381629" sldId="311"/>
            <ac:spMk id="6" creationId="{362FB211-9821-4454-98B2-271D6A97B957}"/>
          </ac:spMkLst>
        </pc:spChg>
        <pc:spChg chg="add mod">
          <ac:chgData name="p748" userId="ccc96ef3-1e39-4462-8bbc-7c8615a2526a" providerId="ADAL" clId="{A57782C0-264D-473A-A65A-63D1F9600E79}" dt="2021-05-31T13:25:45.889" v="1137" actId="1076"/>
          <ac:spMkLst>
            <pc:docMk/>
            <pc:sldMk cId="4224381629" sldId="311"/>
            <ac:spMk id="7" creationId="{32EB67FA-6E5C-4205-A1B2-3F7F63CC8406}"/>
          </ac:spMkLst>
        </pc:spChg>
        <pc:spChg chg="add mod">
          <ac:chgData name="p748" userId="ccc96ef3-1e39-4462-8bbc-7c8615a2526a" providerId="ADAL" clId="{A57782C0-264D-473A-A65A-63D1F9600E79}" dt="2021-05-31T13:25:48.477" v="1138" actId="1076"/>
          <ac:spMkLst>
            <pc:docMk/>
            <pc:sldMk cId="4224381629" sldId="311"/>
            <ac:spMk id="8" creationId="{DC958DC7-2D4B-4443-99BB-CB187AA5827F}"/>
          </ac:spMkLst>
        </pc:spChg>
        <pc:spChg chg="add mod">
          <ac:chgData name="p748" userId="ccc96ef3-1e39-4462-8bbc-7c8615a2526a" providerId="ADAL" clId="{A57782C0-264D-473A-A65A-63D1F9600E79}" dt="2021-05-31T13:27:34.502" v="1173" actId="1076"/>
          <ac:spMkLst>
            <pc:docMk/>
            <pc:sldMk cId="4224381629" sldId="311"/>
            <ac:spMk id="9" creationId="{9A887A9F-FFCA-453C-9171-7BEF3BA5D8A9}"/>
          </ac:spMkLst>
        </pc:spChg>
        <pc:spChg chg="add mod">
          <ac:chgData name="p748" userId="ccc96ef3-1e39-4462-8bbc-7c8615a2526a" providerId="ADAL" clId="{A57782C0-264D-473A-A65A-63D1F9600E79}" dt="2021-05-31T13:27:15.633" v="1168" actId="571"/>
          <ac:spMkLst>
            <pc:docMk/>
            <pc:sldMk cId="4224381629" sldId="311"/>
            <ac:spMk id="19" creationId="{FA35DA91-9462-4991-AFB5-DB5F60C8934C}"/>
          </ac:spMkLst>
        </pc:spChg>
        <pc:cxnChg chg="add mod">
          <ac:chgData name="p748" userId="ccc96ef3-1e39-4462-8bbc-7c8615a2526a" providerId="ADAL" clId="{A57782C0-264D-473A-A65A-63D1F9600E79}" dt="2021-05-31T13:26:15.501" v="1150" actId="1582"/>
          <ac:cxnSpMkLst>
            <pc:docMk/>
            <pc:sldMk cId="4224381629" sldId="311"/>
            <ac:cxnSpMk id="11" creationId="{53AF3C4E-DF47-451C-94EE-B1E0AD12862C}"/>
          </ac:cxnSpMkLst>
        </pc:cxnChg>
        <pc:cxnChg chg="add mod">
          <ac:chgData name="p748" userId="ccc96ef3-1e39-4462-8bbc-7c8615a2526a" providerId="ADAL" clId="{A57782C0-264D-473A-A65A-63D1F9600E79}" dt="2021-05-31T13:26:41.272" v="1160" actId="1076"/>
          <ac:cxnSpMkLst>
            <pc:docMk/>
            <pc:sldMk cId="4224381629" sldId="311"/>
            <ac:cxnSpMk id="12" creationId="{13DBD990-C0C2-4EA0-ADB0-37D4D4BB2C8B}"/>
          </ac:cxnSpMkLst>
        </pc:cxnChg>
        <pc:cxnChg chg="add mod">
          <ac:chgData name="p748" userId="ccc96ef3-1e39-4462-8bbc-7c8615a2526a" providerId="ADAL" clId="{A57782C0-264D-473A-A65A-63D1F9600E79}" dt="2021-05-31T13:26:39.771" v="1159" actId="1076"/>
          <ac:cxnSpMkLst>
            <pc:docMk/>
            <pc:sldMk cId="4224381629" sldId="311"/>
            <ac:cxnSpMk id="13" creationId="{FC27A1A1-0A4E-4E6B-824D-678C186CD8AF}"/>
          </ac:cxnSpMkLst>
        </pc:cxnChg>
        <pc:cxnChg chg="add mod">
          <ac:chgData name="p748" userId="ccc96ef3-1e39-4462-8bbc-7c8615a2526a" providerId="ADAL" clId="{A57782C0-264D-473A-A65A-63D1F9600E79}" dt="2021-05-31T13:26:37.791" v="1158" actId="1076"/>
          <ac:cxnSpMkLst>
            <pc:docMk/>
            <pc:sldMk cId="4224381629" sldId="311"/>
            <ac:cxnSpMk id="14" creationId="{68617B14-D69E-4360-B76C-6412CADDD4BC}"/>
          </ac:cxnSpMkLst>
        </pc:cxnChg>
        <pc:cxnChg chg="add mod">
          <ac:chgData name="p748" userId="ccc96ef3-1e39-4462-8bbc-7c8615a2526a" providerId="ADAL" clId="{A57782C0-264D-473A-A65A-63D1F9600E79}" dt="2021-05-31T13:27:05.033" v="1163" actId="1582"/>
          <ac:cxnSpMkLst>
            <pc:docMk/>
            <pc:sldMk cId="4224381629" sldId="311"/>
            <ac:cxnSpMk id="16" creationId="{30E404AC-EF05-44FB-ACF2-57B552AE09EE}"/>
          </ac:cxnSpMkLst>
        </pc:cxnChg>
        <pc:cxnChg chg="add mod">
          <ac:chgData name="p748" userId="ccc96ef3-1e39-4462-8bbc-7c8615a2526a" providerId="ADAL" clId="{A57782C0-264D-473A-A65A-63D1F9600E79}" dt="2021-05-31T13:27:10.878" v="1166" actId="14100"/>
          <ac:cxnSpMkLst>
            <pc:docMk/>
            <pc:sldMk cId="4224381629" sldId="311"/>
            <ac:cxnSpMk id="17" creationId="{E06BD794-3560-4DFD-95BF-A989D79FFE48}"/>
          </ac:cxnSpMkLst>
        </pc:cxnChg>
        <pc:cxnChg chg="add mod">
          <ac:chgData name="p748" userId="ccc96ef3-1e39-4462-8bbc-7c8615a2526a" providerId="ADAL" clId="{A57782C0-264D-473A-A65A-63D1F9600E79}" dt="2021-05-31T13:27:15.633" v="1168" actId="571"/>
          <ac:cxnSpMkLst>
            <pc:docMk/>
            <pc:sldMk cId="4224381629" sldId="311"/>
            <ac:cxnSpMk id="20" creationId="{B48572B0-BD0C-4B74-A75E-76631A20029A}"/>
          </ac:cxnSpMkLst>
        </pc:cxnChg>
        <pc:cxnChg chg="add mod">
          <ac:chgData name="p748" userId="ccc96ef3-1e39-4462-8bbc-7c8615a2526a" providerId="ADAL" clId="{A57782C0-264D-473A-A65A-63D1F9600E79}" dt="2021-05-31T13:27:22.278" v="1170" actId="14100"/>
          <ac:cxnSpMkLst>
            <pc:docMk/>
            <pc:sldMk cId="4224381629" sldId="311"/>
            <ac:cxnSpMk id="21" creationId="{E308DADE-972E-4F51-8B84-17D9AEE162CD}"/>
          </ac:cxnSpMkLst>
        </pc:cxnChg>
        <pc:cxnChg chg="add mod">
          <ac:chgData name="p748" userId="ccc96ef3-1e39-4462-8bbc-7c8615a2526a" providerId="ADAL" clId="{A57782C0-264D-473A-A65A-63D1F9600E79}" dt="2021-05-31T13:27:39.298" v="1175" actId="1037"/>
          <ac:cxnSpMkLst>
            <pc:docMk/>
            <pc:sldMk cId="4224381629" sldId="311"/>
            <ac:cxnSpMk id="23" creationId="{54F964A7-3A37-43F4-8471-77AA78A5438C}"/>
          </ac:cxnSpMkLst>
        </pc:cxnChg>
        <pc:cxnChg chg="add del mod">
          <ac:chgData name="p748" userId="ccc96ef3-1e39-4462-8bbc-7c8615a2526a" providerId="ADAL" clId="{A57782C0-264D-473A-A65A-63D1F9600E79}" dt="2021-05-31T13:28:39.052" v="1180"/>
          <ac:cxnSpMkLst>
            <pc:docMk/>
            <pc:sldMk cId="4224381629" sldId="311"/>
            <ac:cxnSpMk id="25" creationId="{262C13AB-BB14-4588-A2E6-66D4913C9614}"/>
          </ac:cxnSpMkLst>
        </pc:cxnChg>
      </pc:sldChg>
      <pc:sldChg chg="addSp delSp modSp add mod">
        <pc:chgData name="p748" userId="ccc96ef3-1e39-4462-8bbc-7c8615a2526a" providerId="ADAL" clId="{A57782C0-264D-473A-A65A-63D1F9600E79}" dt="2021-05-31T13:30:35.045" v="1206" actId="1076"/>
        <pc:sldMkLst>
          <pc:docMk/>
          <pc:sldMk cId="1571059805" sldId="312"/>
        </pc:sldMkLst>
        <pc:spChg chg="del">
          <ac:chgData name="p748" userId="ccc96ef3-1e39-4462-8bbc-7c8615a2526a" providerId="ADAL" clId="{A57782C0-264D-473A-A65A-63D1F9600E79}" dt="2021-05-31T13:30:31.958" v="1205" actId="22"/>
          <ac:spMkLst>
            <pc:docMk/>
            <pc:sldMk cId="1571059805" sldId="312"/>
            <ac:spMk id="5" creationId="{844ECD6F-281F-4AFE-8A3B-57451AF24A88}"/>
          </ac:spMkLst>
        </pc:spChg>
        <pc:spChg chg="mod">
          <ac:chgData name="p748" userId="ccc96ef3-1e39-4462-8bbc-7c8615a2526a" providerId="ADAL" clId="{A57782C0-264D-473A-A65A-63D1F9600E79}" dt="2021-05-31T13:28:47.017" v="1202"/>
          <ac:spMkLst>
            <pc:docMk/>
            <pc:sldMk cId="1571059805" sldId="312"/>
            <ac:spMk id="6" creationId="{362FB211-9821-4454-98B2-271D6A97B957}"/>
          </ac:spMkLst>
        </pc:spChg>
        <pc:spChg chg="del">
          <ac:chgData name="p748" userId="ccc96ef3-1e39-4462-8bbc-7c8615a2526a" providerId="ADAL" clId="{A57782C0-264D-473A-A65A-63D1F9600E79}" dt="2021-05-31T13:28:48.857" v="1203" actId="478"/>
          <ac:spMkLst>
            <pc:docMk/>
            <pc:sldMk cId="1571059805" sldId="312"/>
            <ac:spMk id="7" creationId="{32EB67FA-6E5C-4205-A1B2-3F7F63CC8406}"/>
          </ac:spMkLst>
        </pc:spChg>
        <pc:spChg chg="del">
          <ac:chgData name="p748" userId="ccc96ef3-1e39-4462-8bbc-7c8615a2526a" providerId="ADAL" clId="{A57782C0-264D-473A-A65A-63D1F9600E79}" dt="2021-05-31T13:28:48.857" v="1203" actId="478"/>
          <ac:spMkLst>
            <pc:docMk/>
            <pc:sldMk cId="1571059805" sldId="312"/>
            <ac:spMk id="8" creationId="{DC958DC7-2D4B-4443-99BB-CB187AA5827F}"/>
          </ac:spMkLst>
        </pc:spChg>
        <pc:spChg chg="del">
          <ac:chgData name="p748" userId="ccc96ef3-1e39-4462-8bbc-7c8615a2526a" providerId="ADAL" clId="{A57782C0-264D-473A-A65A-63D1F9600E79}" dt="2021-05-31T13:28:50.643" v="1204" actId="478"/>
          <ac:spMkLst>
            <pc:docMk/>
            <pc:sldMk cId="1571059805" sldId="312"/>
            <ac:spMk id="9" creationId="{9A887A9F-FFCA-453C-9171-7BEF3BA5D8A9}"/>
          </ac:spMkLst>
        </pc:spChg>
        <pc:picChg chg="add mod ord">
          <ac:chgData name="p748" userId="ccc96ef3-1e39-4462-8bbc-7c8615a2526a" providerId="ADAL" clId="{A57782C0-264D-473A-A65A-63D1F9600E79}" dt="2021-05-31T13:30:35.045" v="1206" actId="1076"/>
          <ac:picMkLst>
            <pc:docMk/>
            <pc:sldMk cId="1571059805" sldId="312"/>
            <ac:picMk id="15" creationId="{83C78ACA-0662-469D-8EBD-CB8AF30AB702}"/>
          </ac:picMkLst>
        </pc:picChg>
        <pc:cxnChg chg="del">
          <ac:chgData name="p748" userId="ccc96ef3-1e39-4462-8bbc-7c8615a2526a" providerId="ADAL" clId="{A57782C0-264D-473A-A65A-63D1F9600E79}" dt="2021-05-31T13:28:48.857" v="1203" actId="478"/>
          <ac:cxnSpMkLst>
            <pc:docMk/>
            <pc:sldMk cId="1571059805" sldId="312"/>
            <ac:cxnSpMk id="11" creationId="{53AF3C4E-DF47-451C-94EE-B1E0AD12862C}"/>
          </ac:cxnSpMkLst>
        </pc:cxnChg>
        <pc:cxnChg chg="del">
          <ac:chgData name="p748" userId="ccc96ef3-1e39-4462-8bbc-7c8615a2526a" providerId="ADAL" clId="{A57782C0-264D-473A-A65A-63D1F9600E79}" dt="2021-05-31T13:28:48.857" v="1203" actId="478"/>
          <ac:cxnSpMkLst>
            <pc:docMk/>
            <pc:sldMk cId="1571059805" sldId="312"/>
            <ac:cxnSpMk id="12" creationId="{13DBD990-C0C2-4EA0-ADB0-37D4D4BB2C8B}"/>
          </ac:cxnSpMkLst>
        </pc:cxnChg>
        <pc:cxnChg chg="del">
          <ac:chgData name="p748" userId="ccc96ef3-1e39-4462-8bbc-7c8615a2526a" providerId="ADAL" clId="{A57782C0-264D-473A-A65A-63D1F9600E79}" dt="2021-05-31T13:28:48.857" v="1203" actId="478"/>
          <ac:cxnSpMkLst>
            <pc:docMk/>
            <pc:sldMk cId="1571059805" sldId="312"/>
            <ac:cxnSpMk id="13" creationId="{FC27A1A1-0A4E-4E6B-824D-678C186CD8AF}"/>
          </ac:cxnSpMkLst>
        </pc:cxnChg>
        <pc:cxnChg chg="del">
          <ac:chgData name="p748" userId="ccc96ef3-1e39-4462-8bbc-7c8615a2526a" providerId="ADAL" clId="{A57782C0-264D-473A-A65A-63D1F9600E79}" dt="2021-05-31T13:28:48.857" v="1203" actId="478"/>
          <ac:cxnSpMkLst>
            <pc:docMk/>
            <pc:sldMk cId="1571059805" sldId="312"/>
            <ac:cxnSpMk id="14" creationId="{68617B14-D69E-4360-B76C-6412CADDD4BC}"/>
          </ac:cxnSpMkLst>
        </pc:cxnChg>
        <pc:cxnChg chg="del">
          <ac:chgData name="p748" userId="ccc96ef3-1e39-4462-8bbc-7c8615a2526a" providerId="ADAL" clId="{A57782C0-264D-473A-A65A-63D1F9600E79}" dt="2021-05-31T13:28:48.857" v="1203" actId="478"/>
          <ac:cxnSpMkLst>
            <pc:docMk/>
            <pc:sldMk cId="1571059805" sldId="312"/>
            <ac:cxnSpMk id="16" creationId="{30E404AC-EF05-44FB-ACF2-57B552AE09EE}"/>
          </ac:cxnSpMkLst>
        </pc:cxnChg>
        <pc:cxnChg chg="del">
          <ac:chgData name="p748" userId="ccc96ef3-1e39-4462-8bbc-7c8615a2526a" providerId="ADAL" clId="{A57782C0-264D-473A-A65A-63D1F9600E79}" dt="2021-05-31T13:28:48.857" v="1203" actId="478"/>
          <ac:cxnSpMkLst>
            <pc:docMk/>
            <pc:sldMk cId="1571059805" sldId="312"/>
            <ac:cxnSpMk id="17" creationId="{E06BD794-3560-4DFD-95BF-A989D79FFE48}"/>
          </ac:cxnSpMkLst>
        </pc:cxnChg>
        <pc:cxnChg chg="del">
          <ac:chgData name="p748" userId="ccc96ef3-1e39-4462-8bbc-7c8615a2526a" providerId="ADAL" clId="{A57782C0-264D-473A-A65A-63D1F9600E79}" dt="2021-05-31T13:28:48.857" v="1203" actId="478"/>
          <ac:cxnSpMkLst>
            <pc:docMk/>
            <pc:sldMk cId="1571059805" sldId="312"/>
            <ac:cxnSpMk id="21" creationId="{E308DADE-972E-4F51-8B84-17D9AEE162CD}"/>
          </ac:cxnSpMkLst>
        </pc:cxnChg>
        <pc:cxnChg chg="del">
          <ac:chgData name="p748" userId="ccc96ef3-1e39-4462-8bbc-7c8615a2526a" providerId="ADAL" clId="{A57782C0-264D-473A-A65A-63D1F9600E79}" dt="2021-05-31T13:28:48.857" v="1203" actId="478"/>
          <ac:cxnSpMkLst>
            <pc:docMk/>
            <pc:sldMk cId="1571059805" sldId="312"/>
            <ac:cxnSpMk id="23" creationId="{54F964A7-3A37-43F4-8471-77AA78A5438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D3946-59D7-423E-9F33-89C57985CDB8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612CF-773B-4288-B591-D052BD0D4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61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612CF-773B-4288-B591-D052BD0D4D9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984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612CF-773B-4288-B591-D052BD0D4D9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509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612CF-773B-4288-B591-D052BD0D4D9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97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612CF-773B-4288-B591-D052BD0D4D9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363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612CF-773B-4288-B591-D052BD0D4D9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87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3" descr="무제-1 복사_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로고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16982" y="260551"/>
            <a:ext cx="1103490" cy="144113"/>
          </a:xfrm>
          <a:prstGeom prst="rect">
            <a:avLst/>
          </a:prstGeom>
        </p:spPr>
      </p:pic>
      <p:sp>
        <p:nvSpPr>
          <p:cNvPr id="11" name="Text Box 29"/>
          <p:cNvSpPr txBox="1">
            <a:spLocks noChangeArrowheads="1"/>
          </p:cNvSpPr>
          <p:nvPr userDrawn="1"/>
        </p:nvSpPr>
        <p:spPr bwMode="auto">
          <a:xfrm>
            <a:off x="179512" y="6388644"/>
            <a:ext cx="1944216" cy="2585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</a:pPr>
            <a:r>
              <a:rPr lang="en-US" altLang="ko-KR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ITER Team</a:t>
            </a:r>
            <a:endParaRPr lang="ko-KR" altLang="en-US" sz="12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29"/>
          <p:cNvSpPr txBox="1">
            <a:spLocks noChangeArrowheads="1"/>
          </p:cNvSpPr>
          <p:nvPr userDrawn="1"/>
        </p:nvSpPr>
        <p:spPr bwMode="auto">
          <a:xfrm>
            <a:off x="8028384" y="6596074"/>
            <a:ext cx="115212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Form</a:t>
            </a:r>
            <a:endParaRPr lang="en-US" altLang="ko-KR" sz="800" b="0" baseline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b="0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Rev. 1</a:t>
            </a:r>
            <a:endParaRPr lang="ko-KR" altLang="en-US" sz="8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11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2C9-AA0E-4951-9F02-F2D729697BCD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284163" y="44624"/>
            <a:ext cx="8535987" cy="389260"/>
          </a:xfrm>
          <a:prstGeom prst="rect">
            <a:avLst/>
          </a:prstGeom>
        </p:spPr>
        <p:txBody>
          <a:bodyPr tIns="0" bIns="0" anchor="ctr" anchorCtr="0"/>
          <a:lstStyle>
            <a:lvl1pPr algn="l">
              <a:defRPr sz="2400" b="1" i="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27088" y="980728"/>
            <a:ext cx="7921625" cy="5472608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romanUcPeriod"/>
              <a:defRPr sz="2400" b="1" baseline="0">
                <a:latin typeface="Arial" pitchFamily="34" charset="0"/>
                <a:ea typeface="맑은 고딕" pitchFamily="50" charset="-127"/>
              </a:defRPr>
            </a:lvl1pPr>
            <a:lvl2pPr marL="742950" indent="-2857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  <a:defRPr sz="2400" baseline="0">
                <a:latin typeface="Arial" pitchFamily="34" charset="0"/>
                <a:ea typeface="맑은 고딕" pitchFamily="50" charset="-127"/>
              </a:defRPr>
            </a:lvl2pPr>
            <a:lvl3pPr marL="1143000" indent="-2286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 sz="2400" baseline="0">
                <a:latin typeface="Arial" pitchFamily="34" charset="0"/>
                <a:ea typeface="맑은 고딕" pitchFamily="50" charset="-127"/>
              </a:defRPr>
            </a:lvl3pPr>
            <a:lvl4pPr marL="1600200" indent="-2286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2400" baseline="0">
                <a:latin typeface="Arial" pitchFamily="34" charset="0"/>
                <a:ea typeface="맑은 고딕" pitchFamily="50" charset="-127"/>
              </a:defRPr>
            </a:lvl4pPr>
            <a:lvl5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2400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5718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4FB5-D85E-4A54-ABD7-6F0367A3BD04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284163" y="44624"/>
            <a:ext cx="8535987" cy="389260"/>
          </a:xfrm>
          <a:prstGeom prst="rect">
            <a:avLst/>
          </a:prstGeom>
        </p:spPr>
        <p:txBody>
          <a:bodyPr tIns="0" bIns="0" anchor="ctr" anchorCtr="0"/>
          <a:lstStyle>
            <a:lvl1pPr algn="l">
              <a:defRPr sz="2400" b="1" i="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</a:t>
            </a:r>
            <a:r>
              <a:rPr lang="en-US" altLang="ko-KR" dirty="0"/>
              <a:t>(Master) </a:t>
            </a:r>
            <a:r>
              <a:rPr lang="ko-KR" altLang="en-US" dirty="0"/>
              <a:t>제목 스타일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Arial(</a:t>
            </a:r>
            <a:r>
              <a:rPr lang="ko-KR" altLang="en-US" dirty="0"/>
              <a:t>영</a:t>
            </a:r>
            <a:r>
              <a:rPr lang="en-US" altLang="ko-KR" dirty="0"/>
              <a:t>), </a:t>
            </a:r>
            <a:r>
              <a:rPr lang="ko-KR" altLang="en-US" dirty="0"/>
              <a:t>맑은 고딕</a:t>
            </a:r>
            <a:r>
              <a:rPr lang="en-US" altLang="ko-KR" dirty="0"/>
              <a:t>(</a:t>
            </a:r>
            <a:r>
              <a:rPr lang="ko-KR" altLang="en-US" dirty="0"/>
              <a:t>한</a:t>
            </a:r>
            <a:r>
              <a:rPr lang="en-US" altLang="ko-KR" dirty="0"/>
              <a:t>) 24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27088" y="980728"/>
            <a:ext cx="7921625" cy="54726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aseline="0">
                <a:latin typeface="Arial" pitchFamily="34" charset="0"/>
                <a:ea typeface="맑은 고딕" pitchFamily="50" charset="-127"/>
              </a:defRPr>
            </a:lvl1pPr>
            <a:lvl2pPr marL="742950" indent="-2857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  <a:defRPr sz="1800" baseline="0">
                <a:latin typeface="Arial" pitchFamily="34" charset="0"/>
                <a:ea typeface="맑은 고딕" pitchFamily="50" charset="-127"/>
              </a:defRPr>
            </a:lvl2pPr>
            <a:lvl3pPr marL="1143000" indent="-2286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 sz="1800" baseline="0">
                <a:latin typeface="Arial" pitchFamily="34" charset="0"/>
                <a:ea typeface="맑은 고딕" pitchFamily="50" charset="-127"/>
              </a:defRPr>
            </a:lvl3pPr>
            <a:lvl4pPr marL="1600200" indent="-2286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 baseline="0">
                <a:latin typeface="Arial" pitchFamily="34" charset="0"/>
                <a:ea typeface="맑은 고딕" pitchFamily="50" charset="-127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r>
              <a:rPr lang="ko-KR" altLang="en-US" dirty="0"/>
              <a:t>필수사항</a:t>
            </a:r>
            <a:r>
              <a:rPr lang="en-US" altLang="ko-KR" dirty="0"/>
              <a:t>: </a:t>
            </a:r>
            <a:r>
              <a:rPr lang="ko-KR" altLang="en-US" dirty="0"/>
              <a:t>발표자료의 모든 폰트는 </a:t>
            </a:r>
            <a:r>
              <a:rPr lang="en-US" altLang="ko-KR" dirty="0"/>
              <a:t>Arial(</a:t>
            </a:r>
            <a:r>
              <a:rPr lang="ko-KR" altLang="en-US" dirty="0"/>
              <a:t>영문</a:t>
            </a:r>
            <a:r>
              <a:rPr lang="en-US" altLang="ko-KR" dirty="0"/>
              <a:t>), </a:t>
            </a:r>
            <a:r>
              <a:rPr lang="ko-KR" altLang="en-US" dirty="0" err="1"/>
              <a:t>맑은고딕</a:t>
            </a:r>
            <a:r>
              <a:rPr lang="en-US" altLang="ko-KR" dirty="0"/>
              <a:t>(</a:t>
            </a:r>
            <a:r>
              <a:rPr lang="ko-KR" altLang="en-US" dirty="0"/>
              <a:t>한글</a:t>
            </a:r>
            <a:r>
              <a:rPr lang="en-US" altLang="ko-KR" dirty="0"/>
              <a:t>) </a:t>
            </a:r>
            <a:r>
              <a:rPr lang="ko-KR" altLang="en-US" dirty="0"/>
              <a:t>통일</a:t>
            </a:r>
          </a:p>
        </p:txBody>
      </p:sp>
      <p:sp>
        <p:nvSpPr>
          <p:cNvPr id="12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60" y="548680"/>
            <a:ext cx="8424936" cy="360040"/>
          </a:xfrm>
          <a:prstGeom prst="rect">
            <a:avLst/>
          </a:prstGeom>
        </p:spPr>
        <p:txBody>
          <a:bodyPr tIns="0" bIns="0" anchor="ctr" anchorCtr="0"/>
          <a:lstStyle>
            <a:lvl1pPr marL="0" indent="0">
              <a:buNone/>
              <a:defRPr sz="20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마스터</a:t>
            </a:r>
            <a:r>
              <a:rPr lang="en-US" altLang="ko-KR" dirty="0"/>
              <a:t>(Master) </a:t>
            </a:r>
            <a:r>
              <a:rPr lang="ko-KR" altLang="en-US" dirty="0"/>
              <a:t>제목 스타일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Arial(</a:t>
            </a:r>
            <a:r>
              <a:rPr lang="ko-KR" altLang="en-US" dirty="0"/>
              <a:t>영</a:t>
            </a:r>
            <a:r>
              <a:rPr lang="en-US" altLang="ko-KR" dirty="0"/>
              <a:t>), </a:t>
            </a:r>
            <a:r>
              <a:rPr lang="ko-KR" altLang="en-US" dirty="0"/>
              <a:t>맑은 고딕</a:t>
            </a:r>
            <a:r>
              <a:rPr lang="en-US" altLang="ko-KR" dirty="0"/>
              <a:t>(</a:t>
            </a:r>
            <a:r>
              <a:rPr lang="ko-KR" altLang="en-US" dirty="0"/>
              <a:t>한</a:t>
            </a:r>
            <a:r>
              <a:rPr lang="en-US" altLang="ko-KR" dirty="0"/>
              <a:t>) 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46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60" y="548680"/>
            <a:ext cx="8424936" cy="360040"/>
          </a:xfrm>
          <a:prstGeom prst="rect">
            <a:avLst/>
          </a:prstGeom>
        </p:spPr>
        <p:txBody>
          <a:bodyPr tIns="0" bIns="0" anchor="ctr" anchorCtr="0"/>
          <a:lstStyle>
            <a:lvl1pPr marL="0" indent="0">
              <a:buNone/>
              <a:defRPr sz="20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마스터</a:t>
            </a:r>
            <a:r>
              <a:rPr lang="en-US" altLang="ko-KR" dirty="0"/>
              <a:t>(Master) </a:t>
            </a:r>
            <a:r>
              <a:rPr lang="ko-KR" altLang="en-US" dirty="0"/>
              <a:t>제목 스타일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Arial(</a:t>
            </a:r>
            <a:r>
              <a:rPr lang="ko-KR" altLang="en-US" dirty="0"/>
              <a:t>영</a:t>
            </a:r>
            <a:r>
              <a:rPr lang="en-US" altLang="ko-KR" dirty="0"/>
              <a:t>), </a:t>
            </a:r>
            <a:r>
              <a:rPr lang="ko-KR" altLang="en-US" dirty="0"/>
              <a:t>맑은 고딕</a:t>
            </a:r>
            <a:r>
              <a:rPr lang="en-US" altLang="ko-KR" dirty="0"/>
              <a:t>(</a:t>
            </a:r>
            <a:r>
              <a:rPr lang="ko-KR" altLang="en-US" dirty="0"/>
              <a:t>한</a:t>
            </a:r>
            <a:r>
              <a:rPr lang="en-US" altLang="ko-KR" dirty="0"/>
              <a:t>) 20</a:t>
            </a:r>
            <a:endParaRPr lang="ko-KR" altLang="en-US" dirty="0"/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763960" y="980728"/>
            <a:ext cx="8380040" cy="360040"/>
          </a:xfrm>
          <a:prstGeom prst="rect">
            <a:avLst/>
          </a:prstGeom>
        </p:spPr>
        <p:txBody>
          <a:bodyPr tIns="0" bIns="0" anchor="ctr" anchorCtr="0"/>
          <a:lstStyle>
            <a:lvl1pPr marL="0" indent="0">
              <a:buNone/>
              <a:defRPr sz="1800" baseline="0">
                <a:latin typeface="Arial" pitchFamily="34" charset="0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마스터</a:t>
            </a:r>
            <a:r>
              <a:rPr lang="en-US" altLang="ko-KR" dirty="0"/>
              <a:t>(Master) </a:t>
            </a:r>
            <a:r>
              <a:rPr lang="ko-KR" altLang="en-US" dirty="0"/>
              <a:t>제목 스타일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Arial(</a:t>
            </a:r>
            <a:r>
              <a:rPr lang="ko-KR" altLang="en-US" dirty="0"/>
              <a:t>영</a:t>
            </a:r>
            <a:r>
              <a:rPr lang="en-US" altLang="ko-KR" dirty="0"/>
              <a:t>), </a:t>
            </a:r>
            <a:r>
              <a:rPr lang="ko-KR" altLang="en-US" dirty="0"/>
              <a:t>맑은 고딕</a:t>
            </a:r>
            <a:r>
              <a:rPr lang="en-US" altLang="ko-KR" dirty="0"/>
              <a:t>(</a:t>
            </a:r>
            <a:r>
              <a:rPr lang="ko-KR" altLang="en-US" dirty="0"/>
              <a:t>한</a:t>
            </a:r>
            <a:r>
              <a:rPr lang="en-US" altLang="ko-KR" dirty="0"/>
              <a:t>) 18</a:t>
            </a:r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970855" y="1412776"/>
            <a:ext cx="7921625" cy="496855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aseline="0">
                <a:latin typeface="Arial" pitchFamily="34" charset="0"/>
                <a:ea typeface="맑은 고딕" pitchFamily="50" charset="-127"/>
              </a:defRPr>
            </a:lvl1pPr>
            <a:lvl2pPr marL="742950" indent="-2857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  <a:defRPr sz="1800" baseline="0">
                <a:latin typeface="Arial" pitchFamily="34" charset="0"/>
                <a:ea typeface="맑은 고딕" pitchFamily="50" charset="-127"/>
              </a:defRPr>
            </a:lvl2pPr>
            <a:lvl3pPr marL="12573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 sz="1800" baseline="0">
                <a:latin typeface="Arial" pitchFamily="34" charset="0"/>
                <a:ea typeface="맑은 고딕" pitchFamily="50" charset="-127"/>
              </a:defRPr>
            </a:lvl3pPr>
            <a:lvl4pPr marL="1600200" indent="-2286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 baseline="0">
                <a:latin typeface="Arial" pitchFamily="34" charset="0"/>
                <a:ea typeface="맑은 고딕" pitchFamily="50" charset="-127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r>
              <a:rPr lang="ko-KR" altLang="en-US" dirty="0"/>
              <a:t>필수사항</a:t>
            </a:r>
            <a:r>
              <a:rPr lang="en-US" altLang="ko-KR" dirty="0"/>
              <a:t>: </a:t>
            </a:r>
            <a:r>
              <a:rPr lang="ko-KR" altLang="en-US" dirty="0"/>
              <a:t>발표자료의 모든 폰트는 </a:t>
            </a:r>
            <a:r>
              <a:rPr lang="en-US" altLang="ko-KR" dirty="0"/>
              <a:t>Arial(</a:t>
            </a:r>
            <a:r>
              <a:rPr lang="ko-KR" altLang="en-US" dirty="0"/>
              <a:t>영문</a:t>
            </a:r>
            <a:r>
              <a:rPr lang="en-US" altLang="ko-KR" dirty="0"/>
              <a:t>), </a:t>
            </a:r>
            <a:r>
              <a:rPr lang="ko-KR" altLang="en-US" dirty="0" err="1"/>
              <a:t>맑은고딕</a:t>
            </a:r>
            <a:r>
              <a:rPr lang="en-US" altLang="ko-KR" dirty="0"/>
              <a:t>(</a:t>
            </a:r>
            <a:r>
              <a:rPr lang="ko-KR" altLang="en-US" dirty="0"/>
              <a:t>한글</a:t>
            </a:r>
            <a:r>
              <a:rPr lang="en-US" altLang="ko-KR" dirty="0"/>
              <a:t>) </a:t>
            </a:r>
            <a:r>
              <a:rPr lang="ko-KR" altLang="en-US" dirty="0"/>
              <a:t>통일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284163" y="44624"/>
            <a:ext cx="8535987" cy="389260"/>
          </a:xfrm>
          <a:prstGeom prst="rect">
            <a:avLst/>
          </a:prstGeom>
        </p:spPr>
        <p:txBody>
          <a:bodyPr tIns="0" bIns="0" anchor="ctr" anchorCtr="0"/>
          <a:lstStyle>
            <a:lvl1pPr algn="l">
              <a:defRPr sz="2400" b="1" i="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</a:t>
            </a:r>
            <a:r>
              <a:rPr lang="en-US" altLang="ko-KR" dirty="0"/>
              <a:t>(Master) </a:t>
            </a:r>
            <a:r>
              <a:rPr lang="ko-KR" altLang="en-US" dirty="0"/>
              <a:t>제목 스타일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Arial(</a:t>
            </a:r>
            <a:r>
              <a:rPr lang="ko-KR" altLang="en-US" dirty="0"/>
              <a:t>영</a:t>
            </a:r>
            <a:r>
              <a:rPr lang="en-US" altLang="ko-KR" dirty="0"/>
              <a:t>), </a:t>
            </a:r>
            <a:r>
              <a:rPr lang="ko-KR" altLang="en-US" dirty="0"/>
              <a:t>맑은 고딕</a:t>
            </a:r>
            <a:r>
              <a:rPr lang="en-US" altLang="ko-KR" dirty="0"/>
              <a:t>(</a:t>
            </a:r>
            <a:r>
              <a:rPr lang="ko-KR" altLang="en-US" dirty="0"/>
              <a:t>한</a:t>
            </a:r>
            <a:r>
              <a:rPr lang="en-US" altLang="ko-KR" dirty="0"/>
              <a:t>) 24</a:t>
            </a:r>
            <a:endParaRPr lang="ko-KR" altLang="en-US" dirty="0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32562"/>
            <a:ext cx="2133600" cy="226237"/>
          </a:xfrm>
        </p:spPr>
        <p:txBody>
          <a:bodyPr/>
          <a:lstStyle/>
          <a:p>
            <a:fld id="{E09ABE35-E92B-40E4-AADF-7EA5DAC02CD7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458072" y="6532562"/>
            <a:ext cx="2895600" cy="226237"/>
          </a:xfrm>
        </p:spPr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411760" y="6532562"/>
            <a:ext cx="2133600" cy="226237"/>
          </a:xfrm>
        </p:spPr>
        <p:txBody>
          <a:bodyPr/>
          <a:lstStyle/>
          <a:p>
            <a:fld id="{6DAB2840-6032-41FE-ABDD-BC392E5EB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78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AppData\Local\Microsoft\Windows\Temporary Internet Files\Content.IE5\ZK0XNTES\MC900416028[1]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263" y="4653136"/>
            <a:ext cx="19272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02" b="36434"/>
          <a:stretch/>
        </p:blipFill>
        <p:spPr>
          <a:xfrm>
            <a:off x="143622" y="2564904"/>
            <a:ext cx="8856756" cy="134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4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2562"/>
            <a:ext cx="2133600" cy="226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fld id="{BDCDB641-1304-45B3-A1B7-749638A41028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458072" y="6532562"/>
            <a:ext cx="2895600" cy="226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411760" y="6532562"/>
            <a:ext cx="2133600" cy="226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fld id="{6DAB2840-6032-41FE-ABDD-BC392E5EB2F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 bwMode="auto">
          <a:xfrm>
            <a:off x="179512" y="6453336"/>
            <a:ext cx="885698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 userDrawn="1"/>
        </p:nvCxnSpPr>
        <p:spPr bwMode="auto">
          <a:xfrm>
            <a:off x="179512" y="476672"/>
            <a:ext cx="885698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그림 11" descr="로고1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740352" y="6574732"/>
            <a:ext cx="1152000" cy="15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5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62" r:id="rId4"/>
    <p:sldLayoutId id="2147483661" r:id="rId5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9"/>
          <p:cNvSpPr txBox="1">
            <a:spLocks noChangeArrowheads="1"/>
          </p:cNvSpPr>
          <p:nvPr/>
        </p:nvSpPr>
        <p:spPr bwMode="auto">
          <a:xfrm>
            <a:off x="3133725" y="4397042"/>
            <a:ext cx="27241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 b="1" dirty="0">
                <a:latin typeface="Arial" pitchFamily="34" charset="0"/>
                <a:ea typeface="맑은 고딕" pitchFamily="50" charset="-127"/>
              </a:rPr>
              <a:t>1</a:t>
            </a:r>
            <a:r>
              <a:rPr lang="en-US" altLang="ko-KR" sz="2000" b="1" baseline="30000" dirty="0">
                <a:latin typeface="Arial" pitchFamily="34" charset="0"/>
                <a:ea typeface="맑은 고딕" pitchFamily="50" charset="-127"/>
              </a:rPr>
              <a:t>st</a:t>
            </a:r>
            <a:r>
              <a:rPr lang="en-US" altLang="ko-KR" sz="2000" b="1" dirty="0">
                <a:latin typeface="Arial" pitchFamily="34" charset="0"/>
                <a:ea typeface="맑은 고딕" pitchFamily="50" charset="-127"/>
              </a:rPr>
              <a:t> Jun 2021</a:t>
            </a:r>
            <a:endParaRPr lang="ko-KR" altLang="en-US" sz="2000" b="1" dirty="0">
              <a:latin typeface="Arial" pitchFamily="34" charset="0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602938"/>
              </p:ext>
            </p:extLst>
          </p:nvPr>
        </p:nvGraphicFramePr>
        <p:xfrm>
          <a:off x="1043608" y="2060848"/>
          <a:ext cx="5904656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8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ea typeface="맑은 고딕" pitchFamily="50" charset="-127"/>
                        </a:rPr>
                        <a:t>Simulation and Debugging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809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B0F0E0C-AFD0-4479-B8F0-E04BE82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4F103-E38A-43E2-9AB3-6C0427E2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215164-D7A8-4F97-8E32-1DF8E53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ILA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EAC785-2D1E-4FCE-BB12-90204848C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447" y="912327"/>
            <a:ext cx="7921625" cy="5472608"/>
          </a:xfrm>
        </p:spPr>
        <p:txBody>
          <a:bodyPr/>
          <a:lstStyle/>
          <a:p>
            <a:r>
              <a:rPr lang="en-US" altLang="ko-KR"/>
              <a:t>Logic Analyzer</a:t>
            </a:r>
          </a:p>
          <a:p>
            <a:pPr lvl="1"/>
            <a:r>
              <a:rPr lang="ko-KR" altLang="en-US"/>
              <a:t>디지털 시그널에 대한 분석</a:t>
            </a:r>
            <a:endParaRPr lang="en-US" altLang="ko-KR"/>
          </a:p>
          <a:p>
            <a:pPr lvl="1"/>
            <a:r>
              <a:rPr lang="ko-KR" altLang="en-US"/>
              <a:t>디지털 회로를 검증하는 데 사용</a:t>
            </a:r>
            <a:endParaRPr lang="en-US" altLang="ko-KR" dirty="0"/>
          </a:p>
          <a:p>
            <a:pPr lvl="1"/>
            <a:r>
              <a:rPr lang="ko-KR" altLang="en-US"/>
              <a:t>분석할 로직에 대한 핀을 물리적으로 연결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Integrated Logic Analyzer</a:t>
            </a:r>
          </a:p>
          <a:p>
            <a:pPr lvl="1"/>
            <a:r>
              <a:rPr lang="en-US" altLang="ko-KR"/>
              <a:t>Xilinx FPGA</a:t>
            </a:r>
            <a:r>
              <a:rPr lang="ko-KR" altLang="en-US"/>
              <a:t>에 내장 된 </a:t>
            </a:r>
            <a:r>
              <a:rPr lang="en-US" altLang="ko-KR"/>
              <a:t>Logic Analyzer</a:t>
            </a:r>
          </a:p>
          <a:p>
            <a:pPr lvl="1"/>
            <a:r>
              <a:rPr lang="ko-KR" altLang="en-US"/>
              <a:t>물리적 연결 필요 </a:t>
            </a:r>
            <a:r>
              <a:rPr lang="en-US" altLang="ko-KR"/>
              <a:t>X</a:t>
            </a:r>
          </a:p>
          <a:p>
            <a:pPr lvl="1"/>
            <a:r>
              <a:rPr lang="en-US" altLang="ko-KR"/>
              <a:t>FPGA</a:t>
            </a:r>
            <a:r>
              <a:rPr lang="ko-KR" altLang="en-US"/>
              <a:t>의 자원에 따라 성능 결정</a:t>
            </a:r>
            <a:endParaRPr lang="en-US" altLang="ko-KR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D8CB748-2C7F-4AE5-9B4A-5BA76D52C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Integrated Logic Analyzer</a:t>
            </a:r>
            <a:endParaRPr lang="ko-KR" altLang="en-US" dirty="0"/>
          </a:p>
        </p:txBody>
      </p:sp>
      <p:pic>
        <p:nvPicPr>
          <p:cNvPr id="2050" name="Picture 2" descr="Siglent SLA1016 logic analyser">
            <a:extLst>
              <a:ext uri="{FF2B5EF4-FFF2-40B4-BE49-F238E27FC236}">
                <a16:creationId xmlns:a16="http://schemas.microsoft.com/office/drawing/2014/main" id="{06578A90-DA4E-4F56-B39B-EC72D8C57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788" y="997151"/>
            <a:ext cx="2520280" cy="207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0641C4-B574-41AF-B640-7CAA0CFA4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392" y="4135088"/>
            <a:ext cx="2853680" cy="217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3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5A17429-0348-4EAF-8F12-A1C10EC3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260620-B201-484E-8B72-E8DEC440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7FF6D0D-5506-41A5-93B7-166A7C91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ILA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44ECD6F-281F-4AFE-8A3B-57451AF24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62FB211-9821-4454-98B2-271D6A97B9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ILA </a:t>
            </a:r>
            <a:r>
              <a:rPr lang="ko-KR" altLang="en-US"/>
              <a:t>연결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EB67FA-6E5C-4205-A1B2-3F7F63CC8406}"/>
              </a:ext>
            </a:extLst>
          </p:cNvPr>
          <p:cNvSpPr/>
          <p:nvPr/>
        </p:nvSpPr>
        <p:spPr>
          <a:xfrm>
            <a:off x="1331640" y="3933056"/>
            <a:ext cx="1656184" cy="13681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Module 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958DC7-2D4B-4443-99BB-CB187AA5827F}"/>
              </a:ext>
            </a:extLst>
          </p:cNvPr>
          <p:cNvSpPr/>
          <p:nvPr/>
        </p:nvSpPr>
        <p:spPr>
          <a:xfrm>
            <a:off x="6444208" y="3933056"/>
            <a:ext cx="1656184" cy="13681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Module B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887A9F-FFCA-453C-9171-7BEF3BA5D8A9}"/>
              </a:ext>
            </a:extLst>
          </p:cNvPr>
          <p:cNvSpPr/>
          <p:nvPr/>
        </p:nvSpPr>
        <p:spPr>
          <a:xfrm>
            <a:off x="3453627" y="1556791"/>
            <a:ext cx="1656184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ILA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AF3C4E-DF47-451C-94EE-B1E0AD12862C}"/>
              </a:ext>
            </a:extLst>
          </p:cNvPr>
          <p:cNvCxnSpPr/>
          <p:nvPr/>
        </p:nvCxnSpPr>
        <p:spPr>
          <a:xfrm>
            <a:off x="2987824" y="4149080"/>
            <a:ext cx="34563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DBD990-C0C2-4EA0-ADB0-37D4D4BB2C8B}"/>
              </a:ext>
            </a:extLst>
          </p:cNvPr>
          <p:cNvCxnSpPr/>
          <p:nvPr/>
        </p:nvCxnSpPr>
        <p:spPr>
          <a:xfrm>
            <a:off x="2987824" y="4437112"/>
            <a:ext cx="3456384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C27A1A1-0A4E-4E6B-824D-678C186CD8AF}"/>
              </a:ext>
            </a:extLst>
          </p:cNvPr>
          <p:cNvCxnSpPr/>
          <p:nvPr/>
        </p:nvCxnSpPr>
        <p:spPr>
          <a:xfrm>
            <a:off x="2987824" y="4725144"/>
            <a:ext cx="34563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8617B14-D69E-4360-B76C-6412CADDD4BC}"/>
              </a:ext>
            </a:extLst>
          </p:cNvPr>
          <p:cNvCxnSpPr/>
          <p:nvPr/>
        </p:nvCxnSpPr>
        <p:spPr>
          <a:xfrm>
            <a:off x="2987824" y="5013176"/>
            <a:ext cx="345638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0E404AC-EF05-44FB-ACF2-57B552AE09EE}"/>
              </a:ext>
            </a:extLst>
          </p:cNvPr>
          <p:cNvCxnSpPr/>
          <p:nvPr/>
        </p:nvCxnSpPr>
        <p:spPr>
          <a:xfrm>
            <a:off x="3851920" y="2924944"/>
            <a:ext cx="0" cy="122413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06BD794-3560-4DFD-95BF-A989D79FFE48}"/>
              </a:ext>
            </a:extLst>
          </p:cNvPr>
          <p:cNvCxnSpPr>
            <a:cxnSpLocks/>
          </p:cNvCxnSpPr>
          <p:nvPr/>
        </p:nvCxnSpPr>
        <p:spPr>
          <a:xfrm>
            <a:off x="4067944" y="2924944"/>
            <a:ext cx="0" cy="151216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308DADE-972E-4F51-8B84-17D9AEE162CD}"/>
              </a:ext>
            </a:extLst>
          </p:cNvPr>
          <p:cNvCxnSpPr>
            <a:cxnSpLocks/>
          </p:cNvCxnSpPr>
          <p:nvPr/>
        </p:nvCxnSpPr>
        <p:spPr>
          <a:xfrm>
            <a:off x="4283968" y="2924944"/>
            <a:ext cx="0" cy="18002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4F964A7-3A37-43F4-8471-77AA78A5438C}"/>
              </a:ext>
            </a:extLst>
          </p:cNvPr>
          <p:cNvCxnSpPr>
            <a:cxnSpLocks/>
          </p:cNvCxnSpPr>
          <p:nvPr/>
        </p:nvCxnSpPr>
        <p:spPr>
          <a:xfrm>
            <a:off x="4499992" y="2924944"/>
            <a:ext cx="0" cy="20882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381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5A17429-0348-4EAF-8F12-A1C10EC3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260620-B201-484E-8B72-E8DEC440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7FF6D0D-5506-41A5-93B7-166A7C91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ILA</a:t>
            </a:r>
            <a:endParaRPr lang="ko-KR" altLang="en-US"/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83C78ACA-0662-469D-8EBD-CB8AF30AB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547" y="1700808"/>
            <a:ext cx="7921625" cy="2732925"/>
          </a:xfr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62FB211-9821-4454-98B2-271D6A97B9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ILA </a:t>
            </a:r>
            <a:r>
              <a:rPr lang="ko-KR" altLang="en-US"/>
              <a:t>연결 예시</a:t>
            </a:r>
          </a:p>
        </p:txBody>
      </p:sp>
    </p:spTree>
    <p:extLst>
      <p:ext uri="{BB962C8B-B14F-4D97-AF65-F5344CB8AC3E}">
        <p14:creationId xmlns:p14="http://schemas.microsoft.com/office/powerpoint/2010/main" val="1571059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Simulation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ILA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dirty="0"/>
              <a:t>Debugging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실습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56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B0F0E0C-AFD0-4479-B8F0-E04BE82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4F103-E38A-43E2-9AB3-6C0427E2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215164-D7A8-4F97-8E32-1DF8E53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Debugging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1A96BDF-09B2-4F09-996C-8A073BF06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08720"/>
            <a:ext cx="7820279" cy="5472113"/>
          </a:xfr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D8CB748-2C7F-4AE5-9B4A-5BA76D52C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Hardware manager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89F733-791C-4F30-AA21-CE600629B883}"/>
              </a:ext>
            </a:extLst>
          </p:cNvPr>
          <p:cNvSpPr/>
          <p:nvPr/>
        </p:nvSpPr>
        <p:spPr>
          <a:xfrm>
            <a:off x="839940" y="5451614"/>
            <a:ext cx="1008112" cy="178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23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B0F0E0C-AFD0-4479-B8F0-E04BE82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4F103-E38A-43E2-9AB3-6C0427E2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215164-D7A8-4F97-8E32-1DF8E53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Debugging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EAC785-2D1E-4FCE-BB12-90204848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D8CB748-2C7F-4AE5-9B4A-5BA76D52C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Running ILA</a:t>
            </a:r>
            <a:endParaRPr lang="ko-KR" altLang="en-US" dirty="0"/>
          </a:p>
        </p:txBody>
      </p:sp>
      <p:pic>
        <p:nvPicPr>
          <p:cNvPr id="7" name="내용 개체 틀 7">
            <a:extLst>
              <a:ext uri="{FF2B5EF4-FFF2-40B4-BE49-F238E27FC236}">
                <a16:creationId xmlns:a16="http://schemas.microsoft.com/office/drawing/2014/main" id="{EA7176CC-E6C1-43B3-9E0E-D23A22C3D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08720"/>
            <a:ext cx="7820279" cy="547211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9CE4F15-18D6-479B-A120-337997D5D63F}"/>
              </a:ext>
            </a:extLst>
          </p:cNvPr>
          <p:cNvSpPr/>
          <p:nvPr/>
        </p:nvSpPr>
        <p:spPr>
          <a:xfrm>
            <a:off x="4041304" y="1772816"/>
            <a:ext cx="4419128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F229F1-B327-4503-B6AB-D87E1CFFFFFC}"/>
              </a:ext>
            </a:extLst>
          </p:cNvPr>
          <p:cNvSpPr/>
          <p:nvPr/>
        </p:nvSpPr>
        <p:spPr>
          <a:xfrm>
            <a:off x="6306370" y="3869800"/>
            <a:ext cx="2183595" cy="1071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6E8DB9-CFFC-4459-A421-396A9DC94A96}"/>
              </a:ext>
            </a:extLst>
          </p:cNvPr>
          <p:cNvSpPr/>
          <p:nvPr/>
        </p:nvSpPr>
        <p:spPr>
          <a:xfrm>
            <a:off x="4050767" y="3869800"/>
            <a:ext cx="2183595" cy="1071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474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Simulation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ILA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Debugging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/>
              <a:t>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8693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B0F0E0C-AFD0-4479-B8F0-E04BE82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4F103-E38A-43E2-9AB3-6C0427E2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215164-D7A8-4F97-8E32-1DF8E53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EAC785-2D1E-4FCE-BB12-90204848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모듈 시뮬레이션을 실행 한 뒤 캡쳐하여 제출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ILA</a:t>
            </a:r>
            <a:r>
              <a:rPr lang="ko-KR" altLang="en-US"/>
              <a:t>를 이용하여 파형을 캡쳐 후 제출</a:t>
            </a: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D8CB748-2C7F-4AE5-9B4A-5BA76D52C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894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istrator\AppData\Local\Microsoft\Windows\Temporary Internet Files\Content.IE5\ZK0XNTES\MC90041602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263" y="4653136"/>
            <a:ext cx="19272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90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2400" b="1" dirty="0"/>
              <a:t>Simulation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dirty="0"/>
              <a:t>ILA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dirty="0"/>
              <a:t>Debugging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/>
              <a:t>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455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2400" b="1" dirty="0"/>
              <a:t>Simulation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ILA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Debugging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실습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B0F0E0C-AFD0-4479-B8F0-E04BE82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4F103-E38A-43E2-9AB3-6C0427E2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215164-D7A8-4F97-8E32-1DF8E53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EAC785-2D1E-4FCE-BB12-90204848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모듈 단위 시뮬레이션</a:t>
            </a: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D8CB748-2C7F-4AE5-9B4A-5BA76D52C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모듈 시뮬레이션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1FFFC8-931B-4AFA-9AD3-8C1341E0237A}"/>
              </a:ext>
            </a:extLst>
          </p:cNvPr>
          <p:cNvSpPr/>
          <p:nvPr/>
        </p:nvSpPr>
        <p:spPr>
          <a:xfrm>
            <a:off x="1475408" y="1700808"/>
            <a:ext cx="1728192" cy="1296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Module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95BA7C7-A60C-4D3F-8CC6-44C88D3A62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5" t="4226" r="2216" b="2817"/>
          <a:stretch/>
        </p:blipFill>
        <p:spPr bwMode="auto">
          <a:xfrm>
            <a:off x="5580112" y="1556792"/>
            <a:ext cx="2448272" cy="181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7A83143-1220-474B-9ABF-59BA5777CEEE}"/>
              </a:ext>
            </a:extLst>
          </p:cNvPr>
          <p:cNvSpPr/>
          <p:nvPr/>
        </p:nvSpPr>
        <p:spPr>
          <a:xfrm>
            <a:off x="3419872" y="2140074"/>
            <a:ext cx="1944216" cy="50405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DDD2FE-D6FD-4C96-B1D5-0AD59BA96BCA}"/>
              </a:ext>
            </a:extLst>
          </p:cNvPr>
          <p:cNvSpPr txBox="1"/>
          <p:nvPr/>
        </p:nvSpPr>
        <p:spPr>
          <a:xfrm>
            <a:off x="3707904" y="19168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Simulation</a:t>
            </a:r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15763D9-F1E4-4F0F-BC58-EA115B98769D}"/>
              </a:ext>
            </a:extLst>
          </p:cNvPr>
          <p:cNvSpPr/>
          <p:nvPr/>
        </p:nvSpPr>
        <p:spPr>
          <a:xfrm rot="5400000">
            <a:off x="6253520" y="3791551"/>
            <a:ext cx="1101455" cy="50405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3E569-DEB4-4427-84A7-CB8A2151D753}"/>
              </a:ext>
            </a:extLst>
          </p:cNvPr>
          <p:cNvSpPr txBox="1"/>
          <p:nvPr/>
        </p:nvSpPr>
        <p:spPr>
          <a:xfrm>
            <a:off x="6948264" y="374788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검증 완료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7B7566-1E42-41C7-9A41-18DC65344B80}"/>
              </a:ext>
            </a:extLst>
          </p:cNvPr>
          <p:cNvSpPr/>
          <p:nvPr/>
        </p:nvSpPr>
        <p:spPr>
          <a:xfrm>
            <a:off x="5940151" y="4747667"/>
            <a:ext cx="1728192" cy="1296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Top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Module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6D17FA-095E-430D-9E69-ABA9700B436A}"/>
              </a:ext>
            </a:extLst>
          </p:cNvPr>
          <p:cNvSpPr/>
          <p:nvPr/>
        </p:nvSpPr>
        <p:spPr>
          <a:xfrm>
            <a:off x="1547664" y="4729570"/>
            <a:ext cx="1728192" cy="12961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Design</a:t>
            </a:r>
            <a:r>
              <a:rPr lang="ko-KR" altLang="en-US">
                <a:solidFill>
                  <a:schemeClr val="tx1"/>
                </a:solidFill>
              </a:rPr>
              <a:t> 완성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AC8D3D6-55EA-41B1-B618-08324DE75F3F}"/>
              </a:ext>
            </a:extLst>
          </p:cNvPr>
          <p:cNvSpPr/>
          <p:nvPr/>
        </p:nvSpPr>
        <p:spPr>
          <a:xfrm rot="10800000">
            <a:off x="3614758" y="5143711"/>
            <a:ext cx="1944216" cy="50405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CE1BFF-3F06-47D5-A0CD-84BD28253987}"/>
              </a:ext>
            </a:extLst>
          </p:cNvPr>
          <p:cNvSpPr txBox="1"/>
          <p:nvPr/>
        </p:nvSpPr>
        <p:spPr>
          <a:xfrm>
            <a:off x="3996432" y="4777051"/>
            <a:ext cx="140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Debugging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70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B0F0E0C-AFD0-4479-B8F0-E04BE82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4F103-E38A-43E2-9AB3-6C0427E2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215164-D7A8-4F97-8E32-1DF8E53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D8CB748-2C7F-4AE5-9B4A-5BA76D52C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모듈 추가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71555D21-B871-47CD-9208-6C3D9F61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시뮬레이션 할 모듈 추가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385A2CD-041F-4545-962D-FD21CE6E8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333" y="1916832"/>
            <a:ext cx="5875333" cy="389528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303E5F-0A68-4402-89F9-716B2408022F}"/>
              </a:ext>
            </a:extLst>
          </p:cNvPr>
          <p:cNvSpPr/>
          <p:nvPr/>
        </p:nvSpPr>
        <p:spPr>
          <a:xfrm>
            <a:off x="2699792" y="3140968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16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B0F0E0C-AFD0-4479-B8F0-E04BE82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4F103-E38A-43E2-9AB3-6C0427E2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215164-D7A8-4F97-8E32-1DF8E53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</a:t>
            </a:r>
            <a:endParaRPr lang="ko-KR" altLang="en-US" dirty="0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83596BBB-578F-4153-AD35-25E8BC0CB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23516"/>
            <a:ext cx="7921625" cy="5235610"/>
          </a:xfr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D8CB748-2C7F-4AE5-9B4A-5BA76D52C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시뮬레이션 실행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A7EEB4-01C2-49CE-A1C3-0169D7167B78}"/>
              </a:ext>
            </a:extLst>
          </p:cNvPr>
          <p:cNvSpPr/>
          <p:nvPr/>
        </p:nvSpPr>
        <p:spPr>
          <a:xfrm>
            <a:off x="1331640" y="3309696"/>
            <a:ext cx="15841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37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B0F0E0C-AFD0-4479-B8F0-E04BE82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4F103-E38A-43E2-9AB3-6C0427E2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215164-D7A8-4F97-8E32-1DF8E53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D8CB748-2C7F-4AE5-9B4A-5BA76D52C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시뮬레이션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43012FF4-D2A3-4732-80DC-2AD23778A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908720"/>
            <a:ext cx="8136904" cy="5402149"/>
          </a:xfr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0EFCB5-3367-4488-BE65-B0F75C884ED2}"/>
              </a:ext>
            </a:extLst>
          </p:cNvPr>
          <p:cNvSpPr/>
          <p:nvPr/>
        </p:nvSpPr>
        <p:spPr>
          <a:xfrm>
            <a:off x="2555776" y="1196752"/>
            <a:ext cx="172819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D05156-40D9-402E-BC41-C25E24883556}"/>
              </a:ext>
            </a:extLst>
          </p:cNvPr>
          <p:cNvSpPr/>
          <p:nvPr/>
        </p:nvSpPr>
        <p:spPr>
          <a:xfrm>
            <a:off x="2915816" y="2060848"/>
            <a:ext cx="1542256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225032-910E-41C5-A555-17BAE29CA288}"/>
              </a:ext>
            </a:extLst>
          </p:cNvPr>
          <p:cNvSpPr/>
          <p:nvPr/>
        </p:nvSpPr>
        <p:spPr>
          <a:xfrm>
            <a:off x="2513856" y="764704"/>
            <a:ext cx="1944216" cy="3657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시뮬레이션 실행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D022E5-40EC-4956-A642-8E65930AA367}"/>
              </a:ext>
            </a:extLst>
          </p:cNvPr>
          <p:cNvSpPr/>
          <p:nvPr/>
        </p:nvSpPr>
        <p:spPr>
          <a:xfrm>
            <a:off x="2663788" y="1656300"/>
            <a:ext cx="2160240" cy="3657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입출력 포트</a:t>
            </a:r>
            <a:r>
              <a:rPr lang="en-US" altLang="ko-KR" sz="1200">
                <a:solidFill>
                  <a:schemeClr val="tx1"/>
                </a:solidFill>
              </a:rPr>
              <a:t>/</a:t>
            </a:r>
            <a:r>
              <a:rPr lang="ko-KR" altLang="en-US" sz="1200">
                <a:solidFill>
                  <a:schemeClr val="tx1"/>
                </a:solidFill>
              </a:rPr>
              <a:t>내부 레지스터</a:t>
            </a:r>
          </a:p>
        </p:txBody>
      </p:sp>
    </p:spTree>
    <p:extLst>
      <p:ext uri="{BB962C8B-B14F-4D97-AF65-F5344CB8AC3E}">
        <p14:creationId xmlns:p14="http://schemas.microsoft.com/office/powerpoint/2010/main" val="238011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B0F0E0C-AFD0-4479-B8F0-E04BE82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4F103-E38A-43E2-9AB3-6C0427E2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9215164-D7A8-4F97-8E32-1DF8E53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D8CB748-2C7F-4AE5-9B4A-5BA76D52C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시뮬레이션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8B830C9-48CB-47B0-A8C4-014A89752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23516"/>
            <a:ext cx="7921625" cy="5256323"/>
          </a:xfr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CBF694-BCBE-4C15-8519-FE36753F335F}"/>
              </a:ext>
            </a:extLst>
          </p:cNvPr>
          <p:cNvSpPr/>
          <p:nvPr/>
        </p:nvSpPr>
        <p:spPr>
          <a:xfrm>
            <a:off x="3203848" y="2204864"/>
            <a:ext cx="1341512" cy="3384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B218CB-804D-4B15-854F-F96B2229A534}"/>
              </a:ext>
            </a:extLst>
          </p:cNvPr>
          <p:cNvSpPr/>
          <p:nvPr/>
        </p:nvSpPr>
        <p:spPr>
          <a:xfrm>
            <a:off x="3082516" y="1641699"/>
            <a:ext cx="1584176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입출력 설정</a:t>
            </a:r>
          </a:p>
        </p:txBody>
      </p:sp>
    </p:spTree>
    <p:extLst>
      <p:ext uri="{BB962C8B-B14F-4D97-AF65-F5344CB8AC3E}">
        <p14:creationId xmlns:p14="http://schemas.microsoft.com/office/powerpoint/2010/main" val="2371565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/  21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40-6032-41FE-ABDD-BC392E5EB2F5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Simulation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dirty="0"/>
              <a:t>ILA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Debugging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실습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03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192</Words>
  <Application>Microsoft Office PowerPoint</Application>
  <PresentationFormat>화면 슬라이드 쇼(4:3)</PresentationFormat>
  <Paragraphs>110</Paragraphs>
  <Slides>18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Office 테마</vt:lpstr>
      <vt:lpstr>PowerPoint 프레젠테이션</vt:lpstr>
      <vt:lpstr>Contents</vt:lpstr>
      <vt:lpstr>PowerPoint 프레젠테이션</vt:lpstr>
      <vt:lpstr>Simulation</vt:lpstr>
      <vt:lpstr>Simulation</vt:lpstr>
      <vt:lpstr>Simulation</vt:lpstr>
      <vt:lpstr>Simulation</vt:lpstr>
      <vt:lpstr>Simulation</vt:lpstr>
      <vt:lpstr>PowerPoint 프레젠테이션</vt:lpstr>
      <vt:lpstr>ILA</vt:lpstr>
      <vt:lpstr>ILA</vt:lpstr>
      <vt:lpstr>ILA</vt:lpstr>
      <vt:lpstr>PowerPoint 프레젠테이션</vt:lpstr>
      <vt:lpstr>Debugging</vt:lpstr>
      <vt:lpstr>Debugging</vt:lpstr>
      <vt:lpstr>PowerPoint 프레젠테이션</vt:lpstr>
      <vt:lpstr>실습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JChoi</dc:creator>
  <cp:lastModifiedBy>p748</cp:lastModifiedBy>
  <cp:revision>178</cp:revision>
  <dcterms:created xsi:type="dcterms:W3CDTF">2012-04-23T13:28:29Z</dcterms:created>
  <dcterms:modified xsi:type="dcterms:W3CDTF">2021-05-31T13:36:13Z</dcterms:modified>
</cp:coreProperties>
</file>