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76" r:id="rId4"/>
    <p:sldId id="298" r:id="rId5"/>
    <p:sldId id="310" r:id="rId6"/>
    <p:sldId id="299" r:id="rId7"/>
    <p:sldId id="301" r:id="rId8"/>
    <p:sldId id="303" r:id="rId9"/>
    <p:sldId id="304" r:id="rId10"/>
    <p:sldId id="305" r:id="rId11"/>
    <p:sldId id="306" r:id="rId12"/>
    <p:sldId id="307" r:id="rId13"/>
    <p:sldId id="300" r:id="rId14"/>
    <p:sldId id="302" r:id="rId15"/>
    <p:sldId id="309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70A34-2D27-41CD-9641-8923EB674DF2}" v="167" dt="2021-05-11T17:14:32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25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748" userId="ccc96ef3-1e39-4462-8bbc-7c8615a2526a" providerId="ADAL" clId="{6E970A34-2D27-41CD-9641-8923EB674DF2}"/>
    <pc:docChg chg="undo custSel addSld delSld modSld">
      <pc:chgData name="p748" userId="ccc96ef3-1e39-4462-8bbc-7c8615a2526a" providerId="ADAL" clId="{6E970A34-2D27-41CD-9641-8923EB674DF2}" dt="2021-05-11T17:16:50.260" v="2729" actId="20577"/>
      <pc:docMkLst>
        <pc:docMk/>
      </pc:docMkLst>
      <pc:sldChg chg="modSp mod">
        <pc:chgData name="p748" userId="ccc96ef3-1e39-4462-8bbc-7c8615a2526a" providerId="ADAL" clId="{6E970A34-2D27-41CD-9641-8923EB674DF2}" dt="2021-05-11T17:16:50.260" v="2729" actId="20577"/>
        <pc:sldMkLst>
          <pc:docMk/>
          <pc:sldMk cId="2744555339" sldId="259"/>
        </pc:sldMkLst>
        <pc:spChg chg="mod">
          <ac:chgData name="p748" userId="ccc96ef3-1e39-4462-8bbc-7c8615a2526a" providerId="ADAL" clId="{6E970A34-2D27-41CD-9641-8923EB674DF2}" dt="2021-05-11T17:16:50.260" v="2729" actId="20577"/>
          <ac:spMkLst>
            <pc:docMk/>
            <pc:sldMk cId="2744555339" sldId="259"/>
            <ac:spMk id="2" creationId="{00000000-0000-0000-0000-000000000000}"/>
          </ac:spMkLst>
        </pc:spChg>
        <pc:spChg chg="mod">
          <ac:chgData name="p748" userId="ccc96ef3-1e39-4462-8bbc-7c8615a2526a" providerId="ADAL" clId="{6E970A34-2D27-41CD-9641-8923EB674DF2}" dt="2021-05-11T16:40:09.127" v="20"/>
          <ac:spMkLst>
            <pc:docMk/>
            <pc:sldMk cId="2744555339" sldId="259"/>
            <ac:spMk id="10" creationId="{00000000-0000-0000-0000-000000000000}"/>
          </ac:spMkLst>
        </pc:spChg>
      </pc:sldChg>
      <pc:sldChg chg="modSp mod">
        <pc:chgData name="p748" userId="ccc96ef3-1e39-4462-8bbc-7c8615a2526a" providerId="ADAL" clId="{6E970A34-2D27-41CD-9641-8923EB674DF2}" dt="2021-05-11T17:16:47.514" v="2727" actId="20577"/>
        <pc:sldMkLst>
          <pc:docMk/>
          <pc:sldMk cId="511481253" sldId="276"/>
        </pc:sldMkLst>
        <pc:spChg chg="mod">
          <ac:chgData name="p748" userId="ccc96ef3-1e39-4462-8bbc-7c8615a2526a" providerId="ADAL" clId="{6E970A34-2D27-41CD-9641-8923EB674DF2}" dt="2021-05-11T17:16:47.514" v="2727" actId="20577"/>
          <ac:spMkLst>
            <pc:docMk/>
            <pc:sldMk cId="511481253" sldId="276"/>
            <ac:spMk id="2" creationId="{00000000-0000-0000-0000-000000000000}"/>
          </ac:spMkLst>
        </pc:spChg>
        <pc:spChg chg="mod">
          <ac:chgData name="p748" userId="ccc96ef3-1e39-4462-8bbc-7c8615a2526a" providerId="ADAL" clId="{6E970A34-2D27-41CD-9641-8923EB674DF2}" dt="2021-05-11T16:40:13.552" v="28"/>
          <ac:spMkLst>
            <pc:docMk/>
            <pc:sldMk cId="511481253" sldId="276"/>
            <ac:spMk id="10" creationId="{00000000-0000-0000-0000-000000000000}"/>
          </ac:spMkLst>
        </pc:spChg>
      </pc:sldChg>
      <pc:sldChg chg="addSp delSp modSp mod">
        <pc:chgData name="p748" userId="ccc96ef3-1e39-4462-8bbc-7c8615a2526a" providerId="ADAL" clId="{6E970A34-2D27-41CD-9641-8923EB674DF2}" dt="2021-05-11T17:16:45.894" v="2725" actId="20577"/>
        <pc:sldMkLst>
          <pc:docMk/>
          <pc:sldMk cId="3394165108" sldId="298"/>
        </pc:sldMkLst>
        <pc:spChg chg="mod">
          <ac:chgData name="p748" userId="ccc96ef3-1e39-4462-8bbc-7c8615a2526a" providerId="ADAL" clId="{6E970A34-2D27-41CD-9641-8923EB674DF2}" dt="2021-05-11T17:16:45.894" v="2725" actId="20577"/>
          <ac:spMkLst>
            <pc:docMk/>
            <pc:sldMk cId="3394165108" sldId="298"/>
            <ac:spMk id="2" creationId="{BB0F0E0C-AFD0-4479-B8F0-E04BE82196EB}"/>
          </ac:spMkLst>
        </pc:spChg>
        <pc:spChg chg="mod">
          <ac:chgData name="p748" userId="ccc96ef3-1e39-4462-8bbc-7c8615a2526a" providerId="ADAL" clId="{6E970A34-2D27-41CD-9641-8923EB674DF2}" dt="2021-05-11T16:43:26.703" v="235" actId="20577"/>
          <ac:spMkLst>
            <pc:docMk/>
            <pc:sldMk cId="3394165108" sldId="298"/>
            <ac:spMk id="5" creationId="{E6EAC785-2D1E-4FCE-BB12-90204848C7C9}"/>
          </ac:spMkLst>
        </pc:spChg>
        <pc:spChg chg="mod">
          <ac:chgData name="p748" userId="ccc96ef3-1e39-4462-8bbc-7c8615a2526a" providerId="ADAL" clId="{6E970A34-2D27-41CD-9641-8923EB674DF2}" dt="2021-05-11T16:41:01.811" v="103" actId="20577"/>
          <ac:spMkLst>
            <pc:docMk/>
            <pc:sldMk cId="3394165108" sldId="298"/>
            <ac:spMk id="6" creationId="{2D8CB748-2C7F-4AE5-9B4A-5BA76D52C54F}"/>
          </ac:spMkLst>
        </pc:spChg>
        <pc:spChg chg="add del mod">
          <ac:chgData name="p748" userId="ccc96ef3-1e39-4462-8bbc-7c8615a2526a" providerId="ADAL" clId="{6E970A34-2D27-41CD-9641-8923EB674DF2}" dt="2021-05-11T16:47:05.846" v="427" actId="1076"/>
          <ac:spMkLst>
            <pc:docMk/>
            <pc:sldMk cId="3394165108" sldId="298"/>
            <ac:spMk id="7" creationId="{931DB9D6-BAF2-4145-9F1F-4B4C2B7480A2}"/>
          </ac:spMkLst>
        </pc:spChg>
        <pc:spChg chg="add mod">
          <ac:chgData name="p748" userId="ccc96ef3-1e39-4462-8bbc-7c8615a2526a" providerId="ADAL" clId="{6E970A34-2D27-41CD-9641-8923EB674DF2}" dt="2021-05-11T16:47:04.608" v="426" actId="1076"/>
          <ac:spMkLst>
            <pc:docMk/>
            <pc:sldMk cId="3394165108" sldId="298"/>
            <ac:spMk id="8" creationId="{7D9CAF89-9BCE-4E00-891B-77228A6F81A1}"/>
          </ac:spMkLst>
        </pc:spChg>
        <pc:spChg chg="add mod">
          <ac:chgData name="p748" userId="ccc96ef3-1e39-4462-8bbc-7c8615a2526a" providerId="ADAL" clId="{6E970A34-2D27-41CD-9641-8923EB674DF2}" dt="2021-05-11T16:47:09.019" v="431" actId="1036"/>
          <ac:spMkLst>
            <pc:docMk/>
            <pc:sldMk cId="3394165108" sldId="298"/>
            <ac:spMk id="9" creationId="{3CBCC5FB-53C8-4896-AE0F-ABBF9711BD90}"/>
          </ac:spMkLst>
        </pc:spChg>
        <pc:spChg chg="add mod">
          <ac:chgData name="p748" userId="ccc96ef3-1e39-4462-8bbc-7c8615a2526a" providerId="ADAL" clId="{6E970A34-2D27-41CD-9641-8923EB674DF2}" dt="2021-05-11T16:47:09.019" v="431" actId="1036"/>
          <ac:spMkLst>
            <pc:docMk/>
            <pc:sldMk cId="3394165108" sldId="298"/>
            <ac:spMk id="10" creationId="{AF4A0771-7FB8-434E-8D1D-B6678C1C1B74}"/>
          </ac:spMkLst>
        </pc:spChg>
      </pc:sldChg>
      <pc:sldChg chg="modSp mod">
        <pc:chgData name="p748" userId="ccc96ef3-1e39-4462-8bbc-7c8615a2526a" providerId="ADAL" clId="{6E970A34-2D27-41CD-9641-8923EB674DF2}" dt="2021-05-11T17:16:40.690" v="2721" actId="20577"/>
        <pc:sldMkLst>
          <pc:docMk/>
          <pc:sldMk cId="523941196" sldId="299"/>
        </pc:sldMkLst>
        <pc:spChg chg="mod">
          <ac:chgData name="p748" userId="ccc96ef3-1e39-4462-8bbc-7c8615a2526a" providerId="ADAL" clId="{6E970A34-2D27-41CD-9641-8923EB674DF2}" dt="2021-05-11T17:16:40.690" v="2721" actId="20577"/>
          <ac:spMkLst>
            <pc:docMk/>
            <pc:sldMk cId="523941196" sldId="299"/>
            <ac:spMk id="2" creationId="{00000000-0000-0000-0000-000000000000}"/>
          </ac:spMkLst>
        </pc:spChg>
        <pc:spChg chg="mod">
          <ac:chgData name="p748" userId="ccc96ef3-1e39-4462-8bbc-7c8615a2526a" providerId="ADAL" clId="{6E970A34-2D27-41CD-9641-8923EB674DF2}" dt="2021-05-11T16:40:26.716" v="46" actId="207"/>
          <ac:spMkLst>
            <pc:docMk/>
            <pc:sldMk cId="523941196" sldId="299"/>
            <ac:spMk id="10" creationId="{00000000-0000-0000-0000-000000000000}"/>
          </ac:spMkLst>
        </pc:spChg>
      </pc:sldChg>
      <pc:sldChg chg="modSp mod">
        <pc:chgData name="p748" userId="ccc96ef3-1e39-4462-8bbc-7c8615a2526a" providerId="ADAL" clId="{6E970A34-2D27-41CD-9641-8923EB674DF2}" dt="2021-05-11T17:16:16.898" v="2707" actId="20577"/>
        <pc:sldMkLst>
          <pc:docMk/>
          <pc:sldMk cId="1858175336" sldId="300"/>
        </pc:sldMkLst>
        <pc:spChg chg="mod">
          <ac:chgData name="p748" userId="ccc96ef3-1e39-4462-8bbc-7c8615a2526a" providerId="ADAL" clId="{6E970A34-2D27-41CD-9641-8923EB674DF2}" dt="2021-05-11T17:16:16.898" v="2707" actId="20577"/>
          <ac:spMkLst>
            <pc:docMk/>
            <pc:sldMk cId="1858175336" sldId="300"/>
            <ac:spMk id="2" creationId="{00000000-0000-0000-0000-000000000000}"/>
          </ac:spMkLst>
        </pc:spChg>
        <pc:spChg chg="mod">
          <ac:chgData name="p748" userId="ccc96ef3-1e39-4462-8bbc-7c8615a2526a" providerId="ADAL" clId="{6E970A34-2D27-41CD-9641-8923EB674DF2}" dt="2021-05-11T16:40:39.076" v="57" actId="207"/>
          <ac:spMkLst>
            <pc:docMk/>
            <pc:sldMk cId="1858175336" sldId="300"/>
            <ac:spMk id="10" creationId="{00000000-0000-0000-0000-000000000000}"/>
          </ac:spMkLst>
        </pc:spChg>
      </pc:sldChg>
      <pc:sldChg chg="addSp modSp mod">
        <pc:chgData name="p748" userId="ccc96ef3-1e39-4462-8bbc-7c8615a2526a" providerId="ADAL" clId="{6E970A34-2D27-41CD-9641-8923EB674DF2}" dt="2021-05-11T17:16:37.990" v="2719" actId="20577"/>
        <pc:sldMkLst>
          <pc:docMk/>
          <pc:sldMk cId="120024039" sldId="301"/>
        </pc:sldMkLst>
        <pc:spChg chg="mod">
          <ac:chgData name="p748" userId="ccc96ef3-1e39-4462-8bbc-7c8615a2526a" providerId="ADAL" clId="{6E970A34-2D27-41CD-9641-8923EB674DF2}" dt="2021-05-11T17:16:37.990" v="2719" actId="20577"/>
          <ac:spMkLst>
            <pc:docMk/>
            <pc:sldMk cId="120024039" sldId="301"/>
            <ac:spMk id="2" creationId="{BB0F0E0C-AFD0-4479-B8F0-E04BE82196EB}"/>
          </ac:spMkLst>
        </pc:spChg>
        <pc:spChg chg="mod">
          <ac:chgData name="p748" userId="ccc96ef3-1e39-4462-8bbc-7c8615a2526a" providerId="ADAL" clId="{6E970A34-2D27-41CD-9641-8923EB674DF2}" dt="2021-05-11T16:47:29.663" v="463" actId="20577"/>
          <ac:spMkLst>
            <pc:docMk/>
            <pc:sldMk cId="120024039" sldId="301"/>
            <ac:spMk id="4" creationId="{A9215164-D7A8-4F97-8E32-1DF8E533F2E7}"/>
          </ac:spMkLst>
        </pc:spChg>
        <pc:spChg chg="mod">
          <ac:chgData name="p748" userId="ccc96ef3-1e39-4462-8bbc-7c8615a2526a" providerId="ADAL" clId="{6E970A34-2D27-41CD-9641-8923EB674DF2}" dt="2021-05-11T16:48:30.519" v="674"/>
          <ac:spMkLst>
            <pc:docMk/>
            <pc:sldMk cId="120024039" sldId="301"/>
            <ac:spMk id="5" creationId="{E6EAC785-2D1E-4FCE-BB12-90204848C7C9}"/>
          </ac:spMkLst>
        </pc:spChg>
        <pc:spChg chg="mod">
          <ac:chgData name="p748" userId="ccc96ef3-1e39-4462-8bbc-7c8615a2526a" providerId="ADAL" clId="{6E970A34-2D27-41CD-9641-8923EB674DF2}" dt="2021-05-11T16:48:05.506" v="541" actId="20577"/>
          <ac:spMkLst>
            <pc:docMk/>
            <pc:sldMk cId="120024039" sldId="301"/>
            <ac:spMk id="6" creationId="{2D8CB748-2C7F-4AE5-9B4A-5BA76D52C54F}"/>
          </ac:spMkLst>
        </pc:spChg>
        <pc:spChg chg="add mod">
          <ac:chgData name="p748" userId="ccc96ef3-1e39-4462-8bbc-7c8615a2526a" providerId="ADAL" clId="{6E970A34-2D27-41CD-9641-8923EB674DF2}" dt="2021-05-11T16:48:51.050" v="690" actId="1036"/>
          <ac:spMkLst>
            <pc:docMk/>
            <pc:sldMk cId="120024039" sldId="301"/>
            <ac:spMk id="9" creationId="{B61D44EF-C58E-4D45-94EF-8900FDA2FE75}"/>
          </ac:spMkLst>
        </pc:spChg>
        <pc:picChg chg="add mod">
          <ac:chgData name="p748" userId="ccc96ef3-1e39-4462-8bbc-7c8615a2526a" providerId="ADAL" clId="{6E970A34-2D27-41CD-9641-8923EB674DF2}" dt="2021-05-11T16:48:35.965" v="677" actId="1076"/>
          <ac:picMkLst>
            <pc:docMk/>
            <pc:sldMk cId="120024039" sldId="301"/>
            <ac:picMk id="8" creationId="{36A36394-82DD-4D27-9635-CCB0D19E76A7}"/>
          </ac:picMkLst>
        </pc:picChg>
      </pc:sldChg>
      <pc:sldChg chg="addSp delSp modSp mod">
        <pc:chgData name="p748" userId="ccc96ef3-1e39-4462-8bbc-7c8615a2526a" providerId="ADAL" clId="{6E970A34-2D27-41CD-9641-8923EB674DF2}" dt="2021-05-11T17:16:11.468" v="2703" actId="20577"/>
        <pc:sldMkLst>
          <pc:docMk/>
          <pc:sldMk cId="2790416931" sldId="302"/>
        </pc:sldMkLst>
        <pc:spChg chg="mod">
          <ac:chgData name="p748" userId="ccc96ef3-1e39-4462-8bbc-7c8615a2526a" providerId="ADAL" clId="{6E970A34-2D27-41CD-9641-8923EB674DF2}" dt="2021-05-11T17:16:11.468" v="2703" actId="20577"/>
          <ac:spMkLst>
            <pc:docMk/>
            <pc:sldMk cId="2790416931" sldId="302"/>
            <ac:spMk id="2" creationId="{BB0F0E0C-AFD0-4479-B8F0-E04BE82196EB}"/>
          </ac:spMkLst>
        </pc:spChg>
        <pc:spChg chg="mod">
          <ac:chgData name="p748" userId="ccc96ef3-1e39-4462-8bbc-7c8615a2526a" providerId="ADAL" clId="{6E970A34-2D27-41CD-9641-8923EB674DF2}" dt="2021-05-11T16:55:19.436" v="1507"/>
          <ac:spMkLst>
            <pc:docMk/>
            <pc:sldMk cId="2790416931" sldId="302"/>
            <ac:spMk id="4" creationId="{A9215164-D7A8-4F97-8E32-1DF8E533F2E7}"/>
          </ac:spMkLst>
        </pc:spChg>
        <pc:spChg chg="add del mod">
          <ac:chgData name="p748" userId="ccc96ef3-1e39-4462-8bbc-7c8615a2526a" providerId="ADAL" clId="{6E970A34-2D27-41CD-9641-8923EB674DF2}" dt="2021-05-11T17:10:14.570" v="2509" actId="478"/>
          <ac:spMkLst>
            <pc:docMk/>
            <pc:sldMk cId="2790416931" sldId="302"/>
            <ac:spMk id="5" creationId="{E6EAC785-2D1E-4FCE-BB12-90204848C7C9}"/>
          </ac:spMkLst>
        </pc:spChg>
        <pc:spChg chg="mod">
          <ac:chgData name="p748" userId="ccc96ef3-1e39-4462-8bbc-7c8615a2526a" providerId="ADAL" clId="{6E970A34-2D27-41CD-9641-8923EB674DF2}" dt="2021-05-11T16:57:07.268" v="1859" actId="20577"/>
          <ac:spMkLst>
            <pc:docMk/>
            <pc:sldMk cId="2790416931" sldId="302"/>
            <ac:spMk id="6" creationId="{2D8CB748-2C7F-4AE5-9B4A-5BA76D52C54F}"/>
          </ac:spMkLst>
        </pc:spChg>
        <pc:spChg chg="add del mod">
          <ac:chgData name="p748" userId="ccc96ef3-1e39-4462-8bbc-7c8615a2526a" providerId="ADAL" clId="{6E970A34-2D27-41CD-9641-8923EB674DF2}" dt="2021-05-11T16:56:57.094" v="1855"/>
          <ac:spMkLst>
            <pc:docMk/>
            <pc:sldMk cId="2790416931" sldId="302"/>
            <ac:spMk id="7" creationId="{5C40B7F8-26B1-4F4C-90DC-AEF6CFBFC965}"/>
          </ac:spMkLst>
        </pc:spChg>
        <pc:spChg chg="add del mod">
          <ac:chgData name="p748" userId="ccc96ef3-1e39-4462-8bbc-7c8615a2526a" providerId="ADAL" clId="{6E970A34-2D27-41CD-9641-8923EB674DF2}" dt="2021-05-11T17:07:13.091" v="2482" actId="478"/>
          <ac:spMkLst>
            <pc:docMk/>
            <pc:sldMk cId="2790416931" sldId="302"/>
            <ac:spMk id="7" creationId="{F31CF117-EBA3-427E-871F-CBD16C15D865}"/>
          </ac:spMkLst>
        </pc:spChg>
        <pc:spChg chg="add del mod">
          <ac:chgData name="p748" userId="ccc96ef3-1e39-4462-8bbc-7c8615a2526a" providerId="ADAL" clId="{6E970A34-2D27-41CD-9641-8923EB674DF2}" dt="2021-05-11T17:10:14.570" v="2509" actId="478"/>
          <ac:spMkLst>
            <pc:docMk/>
            <pc:sldMk cId="2790416931" sldId="302"/>
            <ac:spMk id="14" creationId="{02854985-1F9F-45DD-BA92-E5DAC92D1B9A}"/>
          </ac:spMkLst>
        </pc:spChg>
        <pc:spChg chg="add mod">
          <ac:chgData name="p748" userId="ccc96ef3-1e39-4462-8bbc-7c8615a2526a" providerId="ADAL" clId="{6E970A34-2D27-41CD-9641-8923EB674DF2}" dt="2021-05-11T17:11:55.147" v="2602" actId="1076"/>
          <ac:spMkLst>
            <pc:docMk/>
            <pc:sldMk cId="2790416931" sldId="302"/>
            <ac:spMk id="19" creationId="{2EFF698D-ECCB-446C-8F77-1190F429345F}"/>
          </ac:spMkLst>
        </pc:spChg>
        <pc:spChg chg="add mod">
          <ac:chgData name="p748" userId="ccc96ef3-1e39-4462-8bbc-7c8615a2526a" providerId="ADAL" clId="{6E970A34-2D27-41CD-9641-8923EB674DF2}" dt="2021-05-11T17:11:52.087" v="2601" actId="1076"/>
          <ac:spMkLst>
            <pc:docMk/>
            <pc:sldMk cId="2790416931" sldId="302"/>
            <ac:spMk id="23" creationId="{FAB61FA7-EFF8-4CFF-97C0-55BCEB7443F8}"/>
          </ac:spMkLst>
        </pc:spChg>
        <pc:spChg chg="add mod">
          <ac:chgData name="p748" userId="ccc96ef3-1e39-4462-8bbc-7c8615a2526a" providerId="ADAL" clId="{6E970A34-2D27-41CD-9641-8923EB674DF2}" dt="2021-05-11T17:11:47.289" v="2600" actId="1036"/>
          <ac:spMkLst>
            <pc:docMk/>
            <pc:sldMk cId="2790416931" sldId="302"/>
            <ac:spMk id="24" creationId="{A02B13DF-13C8-4A78-9B46-3A97777E88B5}"/>
          </ac:spMkLst>
        </pc:spChg>
        <pc:spChg chg="add mod">
          <ac:chgData name="p748" userId="ccc96ef3-1e39-4462-8bbc-7c8615a2526a" providerId="ADAL" clId="{6E970A34-2D27-41CD-9641-8923EB674DF2}" dt="2021-05-11T17:12:20.686" v="2607" actId="1076"/>
          <ac:spMkLst>
            <pc:docMk/>
            <pc:sldMk cId="2790416931" sldId="302"/>
            <ac:spMk id="25" creationId="{E150568F-6822-48A7-99C7-E99E605E1209}"/>
          </ac:spMkLst>
        </pc:spChg>
        <pc:spChg chg="add mod">
          <ac:chgData name="p748" userId="ccc96ef3-1e39-4462-8bbc-7c8615a2526a" providerId="ADAL" clId="{6E970A34-2D27-41CD-9641-8923EB674DF2}" dt="2021-05-11T17:12:27.564" v="2609" actId="1076"/>
          <ac:spMkLst>
            <pc:docMk/>
            <pc:sldMk cId="2790416931" sldId="302"/>
            <ac:spMk id="26" creationId="{58C3C0AA-7D45-4A36-BB7E-A7F0BCBB5A02}"/>
          </ac:spMkLst>
        </pc:spChg>
        <pc:spChg chg="add mod">
          <ac:chgData name="p748" userId="ccc96ef3-1e39-4462-8bbc-7c8615a2526a" providerId="ADAL" clId="{6E970A34-2D27-41CD-9641-8923EB674DF2}" dt="2021-05-11T17:12:34.180" v="2611" actId="1076"/>
          <ac:spMkLst>
            <pc:docMk/>
            <pc:sldMk cId="2790416931" sldId="302"/>
            <ac:spMk id="27" creationId="{66753C6C-E13D-4108-9B43-65294D29A018}"/>
          </ac:spMkLst>
        </pc:spChg>
        <pc:spChg chg="add mod">
          <ac:chgData name="p748" userId="ccc96ef3-1e39-4462-8bbc-7c8615a2526a" providerId="ADAL" clId="{6E970A34-2D27-41CD-9641-8923EB674DF2}" dt="2021-05-11T17:12:39.160" v="2613" actId="1076"/>
          <ac:spMkLst>
            <pc:docMk/>
            <pc:sldMk cId="2790416931" sldId="302"/>
            <ac:spMk id="28" creationId="{3F8CC72D-D2B0-47A6-B282-E954CAD34BE3}"/>
          </ac:spMkLst>
        </pc:spChg>
        <pc:spChg chg="add mod">
          <ac:chgData name="p748" userId="ccc96ef3-1e39-4462-8bbc-7c8615a2526a" providerId="ADAL" clId="{6E970A34-2D27-41CD-9641-8923EB674DF2}" dt="2021-05-11T17:14:30.119" v="2685"/>
          <ac:spMkLst>
            <pc:docMk/>
            <pc:sldMk cId="2790416931" sldId="302"/>
            <ac:spMk id="37" creationId="{3C8B0292-46DB-4E60-AC2C-A88535C85D59}"/>
          </ac:spMkLst>
        </pc:spChg>
        <pc:spChg chg="add mod">
          <ac:chgData name="p748" userId="ccc96ef3-1e39-4462-8bbc-7c8615a2526a" providerId="ADAL" clId="{6E970A34-2D27-41CD-9641-8923EB674DF2}" dt="2021-05-11T17:14:39.608" v="2691" actId="1076"/>
          <ac:spMkLst>
            <pc:docMk/>
            <pc:sldMk cId="2790416931" sldId="302"/>
            <ac:spMk id="41" creationId="{24F2D14D-3881-4D6D-A357-1E590C18BEB8}"/>
          </ac:spMkLst>
        </pc:spChg>
        <pc:picChg chg="add mod">
          <ac:chgData name="p748" userId="ccc96ef3-1e39-4462-8bbc-7c8615a2526a" providerId="ADAL" clId="{6E970A34-2D27-41CD-9641-8923EB674DF2}" dt="2021-05-11T17:09:33.973" v="2506" actId="1076"/>
          <ac:picMkLst>
            <pc:docMk/>
            <pc:sldMk cId="2790416931" sldId="302"/>
            <ac:picMk id="9" creationId="{60EF9A38-3AF1-4731-8B1B-282B9420D6F5}"/>
          </ac:picMkLst>
        </pc:picChg>
        <pc:picChg chg="add del">
          <ac:chgData name="p748" userId="ccc96ef3-1e39-4462-8bbc-7c8615a2526a" providerId="ADAL" clId="{6E970A34-2D27-41CD-9641-8923EB674DF2}" dt="2021-05-11T17:09:27.289" v="2503" actId="22"/>
          <ac:picMkLst>
            <pc:docMk/>
            <pc:sldMk cId="2790416931" sldId="302"/>
            <ac:picMk id="11" creationId="{8CDC0AA4-6943-4206-AFF9-55AAC1A63247}"/>
          </ac:picMkLst>
        </pc:picChg>
        <pc:picChg chg="add del">
          <ac:chgData name="p748" userId="ccc96ef3-1e39-4462-8bbc-7c8615a2526a" providerId="ADAL" clId="{6E970A34-2D27-41CD-9641-8923EB674DF2}" dt="2021-05-11T17:09:33.091" v="2505" actId="22"/>
          <ac:picMkLst>
            <pc:docMk/>
            <pc:sldMk cId="2790416931" sldId="302"/>
            <ac:picMk id="13" creationId="{1804E2AE-4D07-404C-9138-3048BC91C382}"/>
          </ac:picMkLst>
        </pc:picChg>
        <pc:picChg chg="add mod">
          <ac:chgData name="p748" userId="ccc96ef3-1e39-4462-8bbc-7c8615a2526a" providerId="ADAL" clId="{6E970A34-2D27-41CD-9641-8923EB674DF2}" dt="2021-05-11T17:10:55.761" v="2538" actId="1036"/>
          <ac:picMkLst>
            <pc:docMk/>
            <pc:sldMk cId="2790416931" sldId="302"/>
            <ac:picMk id="16" creationId="{A92132C2-DD1D-45E1-ACA8-528B62535E4C}"/>
          </ac:picMkLst>
        </pc:picChg>
        <pc:picChg chg="add del mod">
          <ac:chgData name="p748" userId="ccc96ef3-1e39-4462-8bbc-7c8615a2526a" providerId="ADAL" clId="{6E970A34-2D27-41CD-9641-8923EB674DF2}" dt="2021-05-11T17:08:33.613" v="2493" actId="478"/>
          <ac:picMkLst>
            <pc:docMk/>
            <pc:sldMk cId="2790416931" sldId="302"/>
            <ac:picMk id="1026" creationId="{368D3A52-4D5F-4529-AC37-EFCAC44A8C1A}"/>
          </ac:picMkLst>
        </pc:picChg>
        <pc:picChg chg="add del mod">
          <ac:chgData name="p748" userId="ccc96ef3-1e39-4462-8bbc-7c8615a2526a" providerId="ADAL" clId="{6E970A34-2D27-41CD-9641-8923EB674DF2}" dt="2021-05-11T17:10:19.310" v="2512" actId="478"/>
          <ac:picMkLst>
            <pc:docMk/>
            <pc:sldMk cId="2790416931" sldId="302"/>
            <ac:picMk id="1028" creationId="{726C4311-389F-421F-A5CB-6FEDB3DABA49}"/>
          </ac:picMkLst>
        </pc:picChg>
        <pc:cxnChg chg="add mod">
          <ac:chgData name="p748" userId="ccc96ef3-1e39-4462-8bbc-7c8615a2526a" providerId="ADAL" clId="{6E970A34-2D27-41CD-9641-8923EB674DF2}" dt="2021-05-11T17:11:19.821" v="2545" actId="1035"/>
          <ac:cxnSpMkLst>
            <pc:docMk/>
            <pc:sldMk cId="2790416931" sldId="302"/>
            <ac:cxnSpMk id="18" creationId="{3A91E92A-F882-4F7C-9A02-0A8540D197EA}"/>
          </ac:cxnSpMkLst>
        </pc:cxnChg>
        <pc:cxnChg chg="add mod">
          <ac:chgData name="p748" userId="ccc96ef3-1e39-4462-8bbc-7c8615a2526a" providerId="ADAL" clId="{6E970A34-2D27-41CD-9641-8923EB674DF2}" dt="2021-05-11T17:11:23.858" v="2562" actId="1035"/>
          <ac:cxnSpMkLst>
            <pc:docMk/>
            <pc:sldMk cId="2790416931" sldId="302"/>
            <ac:cxnSpMk id="21" creationId="{431C15FA-9F90-428B-B306-1696B7318DE2}"/>
          </ac:cxnSpMkLst>
        </pc:cxnChg>
        <pc:cxnChg chg="add mod">
          <ac:chgData name="p748" userId="ccc96ef3-1e39-4462-8bbc-7c8615a2526a" providerId="ADAL" clId="{6E970A34-2D27-41CD-9641-8923EB674DF2}" dt="2021-05-11T17:12:57.588" v="2619" actId="14100"/>
          <ac:cxnSpMkLst>
            <pc:docMk/>
            <pc:sldMk cId="2790416931" sldId="302"/>
            <ac:cxnSpMk id="29" creationId="{D3F4BFF3-AB6A-48A7-95CB-7B9BF30953BE}"/>
          </ac:cxnSpMkLst>
        </pc:cxnChg>
        <pc:cxnChg chg="add mod">
          <ac:chgData name="p748" userId="ccc96ef3-1e39-4462-8bbc-7c8615a2526a" providerId="ADAL" clId="{6E970A34-2D27-41CD-9641-8923EB674DF2}" dt="2021-05-11T17:12:55.593" v="2618" actId="14100"/>
          <ac:cxnSpMkLst>
            <pc:docMk/>
            <pc:sldMk cId="2790416931" sldId="302"/>
            <ac:cxnSpMk id="30" creationId="{1D35E017-C2BE-4A80-9C99-5AF4D6674D2D}"/>
          </ac:cxnSpMkLst>
        </pc:cxnChg>
        <pc:cxnChg chg="add mod">
          <ac:chgData name="p748" userId="ccc96ef3-1e39-4462-8bbc-7c8615a2526a" providerId="ADAL" clId="{6E970A34-2D27-41CD-9641-8923EB674DF2}" dt="2021-05-11T17:13:41.879" v="2651" actId="14100"/>
          <ac:cxnSpMkLst>
            <pc:docMk/>
            <pc:sldMk cId="2790416931" sldId="302"/>
            <ac:cxnSpMk id="33" creationId="{90B5E55B-4CFD-4926-B441-A8BB44E5B572}"/>
          </ac:cxnSpMkLst>
        </pc:cxnChg>
        <pc:cxnChg chg="add mod">
          <ac:chgData name="p748" userId="ccc96ef3-1e39-4462-8bbc-7c8615a2526a" providerId="ADAL" clId="{6E970A34-2D27-41CD-9641-8923EB674DF2}" dt="2021-05-11T17:14:00.616" v="2663" actId="1035"/>
          <ac:cxnSpMkLst>
            <pc:docMk/>
            <pc:sldMk cId="2790416931" sldId="302"/>
            <ac:cxnSpMk id="36" creationId="{C2B441C7-9BB0-4DA7-B598-F52DD02EA296}"/>
          </ac:cxnSpMkLst>
        </pc:cxnChg>
        <pc:cxnChg chg="add mod">
          <ac:chgData name="p748" userId="ccc96ef3-1e39-4462-8bbc-7c8615a2526a" providerId="ADAL" clId="{6E970A34-2D27-41CD-9641-8923EB674DF2}" dt="2021-05-11T17:14:11.136" v="2667" actId="1076"/>
          <ac:cxnSpMkLst>
            <pc:docMk/>
            <pc:sldMk cId="2790416931" sldId="302"/>
            <ac:cxnSpMk id="39" creationId="{A612B1C8-61A2-4C2B-A74B-C3C41216BC23}"/>
          </ac:cxnSpMkLst>
        </pc:cxnChg>
      </pc:sldChg>
      <pc:sldChg chg="addSp modSp new mod">
        <pc:chgData name="p748" userId="ccc96ef3-1e39-4462-8bbc-7c8615a2526a" providerId="ADAL" clId="{6E970A34-2D27-41CD-9641-8923EB674DF2}" dt="2021-05-11T17:16:33.579" v="2717" actId="20577"/>
        <pc:sldMkLst>
          <pc:docMk/>
          <pc:sldMk cId="3920013020" sldId="303"/>
        </pc:sldMkLst>
        <pc:spChg chg="mod">
          <ac:chgData name="p748" userId="ccc96ef3-1e39-4462-8bbc-7c8615a2526a" providerId="ADAL" clId="{6E970A34-2D27-41CD-9641-8923EB674DF2}" dt="2021-05-11T17:16:33.579" v="2717" actId="20577"/>
          <ac:spMkLst>
            <pc:docMk/>
            <pc:sldMk cId="3920013020" sldId="303"/>
            <ac:spMk id="2" creationId="{7EC4FD7F-47CE-4B5F-9546-B3272D55FD3A}"/>
          </ac:spMkLst>
        </pc:spChg>
        <pc:spChg chg="mod">
          <ac:chgData name="p748" userId="ccc96ef3-1e39-4462-8bbc-7c8615a2526a" providerId="ADAL" clId="{6E970A34-2D27-41CD-9641-8923EB674DF2}" dt="2021-05-11T16:48:57.598" v="692"/>
          <ac:spMkLst>
            <pc:docMk/>
            <pc:sldMk cId="3920013020" sldId="303"/>
            <ac:spMk id="4" creationId="{E3B86F8A-8C37-42CD-97EB-60A29B5C7774}"/>
          </ac:spMkLst>
        </pc:spChg>
        <pc:spChg chg="mod">
          <ac:chgData name="p748" userId="ccc96ef3-1e39-4462-8bbc-7c8615a2526a" providerId="ADAL" clId="{6E970A34-2D27-41CD-9641-8923EB674DF2}" dt="2021-05-11T16:49:43.420" v="823" actId="20577"/>
          <ac:spMkLst>
            <pc:docMk/>
            <pc:sldMk cId="3920013020" sldId="303"/>
            <ac:spMk id="5" creationId="{E6A6ED50-46BE-436F-BDB9-307C77B5B797}"/>
          </ac:spMkLst>
        </pc:spChg>
        <pc:spChg chg="mod">
          <ac:chgData name="p748" userId="ccc96ef3-1e39-4462-8bbc-7c8615a2526a" providerId="ADAL" clId="{6E970A34-2D27-41CD-9641-8923EB674DF2}" dt="2021-05-11T16:49:17.302" v="711" actId="20577"/>
          <ac:spMkLst>
            <pc:docMk/>
            <pc:sldMk cId="3920013020" sldId="303"/>
            <ac:spMk id="6" creationId="{46B52F29-03B7-4AC4-AA6C-8A49D0C10AD8}"/>
          </ac:spMkLst>
        </pc:spChg>
        <pc:spChg chg="add mod">
          <ac:chgData name="p748" userId="ccc96ef3-1e39-4462-8bbc-7c8615a2526a" providerId="ADAL" clId="{6E970A34-2D27-41CD-9641-8923EB674DF2}" dt="2021-05-11T16:50:06.249" v="835" actId="1036"/>
          <ac:spMkLst>
            <pc:docMk/>
            <pc:sldMk cId="3920013020" sldId="303"/>
            <ac:spMk id="9" creationId="{9991E8A2-37A4-4317-AAD9-DCE0207077BA}"/>
          </ac:spMkLst>
        </pc:spChg>
        <pc:picChg chg="add mod">
          <ac:chgData name="p748" userId="ccc96ef3-1e39-4462-8bbc-7c8615a2526a" providerId="ADAL" clId="{6E970A34-2D27-41CD-9641-8923EB674DF2}" dt="2021-05-11T16:49:52.221" v="828" actId="1076"/>
          <ac:picMkLst>
            <pc:docMk/>
            <pc:sldMk cId="3920013020" sldId="303"/>
            <ac:picMk id="8" creationId="{40849719-4F70-4EDE-8F9A-92332995353F}"/>
          </ac:picMkLst>
        </pc:picChg>
      </pc:sldChg>
      <pc:sldChg chg="addSp delSp modSp add mod">
        <pc:chgData name="p748" userId="ccc96ef3-1e39-4462-8bbc-7c8615a2526a" providerId="ADAL" clId="{6E970A34-2D27-41CD-9641-8923EB674DF2}" dt="2021-05-11T17:16:30.609" v="2715" actId="20577"/>
        <pc:sldMkLst>
          <pc:docMk/>
          <pc:sldMk cId="3693385158" sldId="304"/>
        </pc:sldMkLst>
        <pc:spChg chg="mod">
          <ac:chgData name="p748" userId="ccc96ef3-1e39-4462-8bbc-7c8615a2526a" providerId="ADAL" clId="{6E970A34-2D27-41CD-9641-8923EB674DF2}" dt="2021-05-11T17:16:30.609" v="2715" actId="20577"/>
          <ac:spMkLst>
            <pc:docMk/>
            <pc:sldMk cId="3693385158" sldId="304"/>
            <ac:spMk id="2" creationId="{7EC4FD7F-47CE-4B5F-9546-B3272D55FD3A}"/>
          </ac:spMkLst>
        </pc:spChg>
        <pc:spChg chg="mod">
          <ac:chgData name="p748" userId="ccc96ef3-1e39-4462-8bbc-7c8615a2526a" providerId="ADAL" clId="{6E970A34-2D27-41CD-9641-8923EB674DF2}" dt="2021-05-11T16:51:17.569" v="1083"/>
          <ac:spMkLst>
            <pc:docMk/>
            <pc:sldMk cId="3693385158" sldId="304"/>
            <ac:spMk id="5" creationId="{E6A6ED50-46BE-436F-BDB9-307C77B5B797}"/>
          </ac:spMkLst>
        </pc:spChg>
        <pc:spChg chg="mod">
          <ac:chgData name="p748" userId="ccc96ef3-1e39-4462-8bbc-7c8615a2526a" providerId="ADAL" clId="{6E970A34-2D27-41CD-9641-8923EB674DF2}" dt="2021-05-11T16:50:35.366" v="854" actId="20577"/>
          <ac:spMkLst>
            <pc:docMk/>
            <pc:sldMk cId="3693385158" sldId="304"/>
            <ac:spMk id="6" creationId="{46B52F29-03B7-4AC4-AA6C-8A49D0C10AD8}"/>
          </ac:spMkLst>
        </pc:spChg>
        <pc:spChg chg="del">
          <ac:chgData name="p748" userId="ccc96ef3-1e39-4462-8bbc-7c8615a2526a" providerId="ADAL" clId="{6E970A34-2D27-41CD-9641-8923EB674DF2}" dt="2021-05-11T16:51:18.389" v="1085" actId="478"/>
          <ac:spMkLst>
            <pc:docMk/>
            <pc:sldMk cId="3693385158" sldId="304"/>
            <ac:spMk id="9" creationId="{9991E8A2-37A4-4317-AAD9-DCE0207077BA}"/>
          </ac:spMkLst>
        </pc:spChg>
        <pc:spChg chg="add mod">
          <ac:chgData name="p748" userId="ccc96ef3-1e39-4462-8bbc-7c8615a2526a" providerId="ADAL" clId="{6E970A34-2D27-41CD-9641-8923EB674DF2}" dt="2021-05-11T16:51:35.509" v="1093" actId="14100"/>
          <ac:spMkLst>
            <pc:docMk/>
            <pc:sldMk cId="3693385158" sldId="304"/>
            <ac:spMk id="11" creationId="{8697C4A7-971D-4A96-8BAC-82E82C94BF30}"/>
          </ac:spMkLst>
        </pc:spChg>
        <pc:picChg chg="del">
          <ac:chgData name="p748" userId="ccc96ef3-1e39-4462-8bbc-7c8615a2526a" providerId="ADAL" clId="{6E970A34-2D27-41CD-9641-8923EB674DF2}" dt="2021-05-11T16:51:17.743" v="1084" actId="478"/>
          <ac:picMkLst>
            <pc:docMk/>
            <pc:sldMk cId="3693385158" sldId="304"/>
            <ac:picMk id="8" creationId="{40849719-4F70-4EDE-8F9A-92332995353F}"/>
          </ac:picMkLst>
        </pc:picChg>
        <pc:picChg chg="add mod">
          <ac:chgData name="p748" userId="ccc96ef3-1e39-4462-8bbc-7c8615a2526a" providerId="ADAL" clId="{6E970A34-2D27-41CD-9641-8923EB674DF2}" dt="2021-05-11T16:51:24.965" v="1090" actId="1076"/>
          <ac:picMkLst>
            <pc:docMk/>
            <pc:sldMk cId="3693385158" sldId="304"/>
            <ac:picMk id="10" creationId="{3EB21D2B-8946-459E-910E-116BF6543D7A}"/>
          </ac:picMkLst>
        </pc:picChg>
      </pc:sldChg>
      <pc:sldChg chg="addSp delSp modSp add mod">
        <pc:chgData name="p748" userId="ccc96ef3-1e39-4462-8bbc-7c8615a2526a" providerId="ADAL" clId="{6E970A34-2D27-41CD-9641-8923EB674DF2}" dt="2021-05-11T17:16:28.306" v="2713" actId="20577"/>
        <pc:sldMkLst>
          <pc:docMk/>
          <pc:sldMk cId="32904873" sldId="305"/>
        </pc:sldMkLst>
        <pc:spChg chg="mod">
          <ac:chgData name="p748" userId="ccc96ef3-1e39-4462-8bbc-7c8615a2526a" providerId="ADAL" clId="{6E970A34-2D27-41CD-9641-8923EB674DF2}" dt="2021-05-11T17:16:28.306" v="2713" actId="20577"/>
          <ac:spMkLst>
            <pc:docMk/>
            <pc:sldMk cId="32904873" sldId="305"/>
            <ac:spMk id="2" creationId="{7EC4FD7F-47CE-4B5F-9546-B3272D55FD3A}"/>
          </ac:spMkLst>
        </pc:spChg>
        <pc:spChg chg="mod">
          <ac:chgData name="p748" userId="ccc96ef3-1e39-4462-8bbc-7c8615a2526a" providerId="ADAL" clId="{6E970A34-2D27-41CD-9641-8923EB674DF2}" dt="2021-05-11T16:52:50.135" v="1246" actId="20577"/>
          <ac:spMkLst>
            <pc:docMk/>
            <pc:sldMk cId="32904873" sldId="305"/>
            <ac:spMk id="5" creationId="{E6A6ED50-46BE-436F-BDB9-307C77B5B797}"/>
          </ac:spMkLst>
        </pc:spChg>
        <pc:spChg chg="del">
          <ac:chgData name="p748" userId="ccc96ef3-1e39-4462-8bbc-7c8615a2526a" providerId="ADAL" clId="{6E970A34-2D27-41CD-9641-8923EB674DF2}" dt="2021-05-11T16:51:51.557" v="1096" actId="478"/>
          <ac:spMkLst>
            <pc:docMk/>
            <pc:sldMk cId="32904873" sldId="305"/>
            <ac:spMk id="11" creationId="{8697C4A7-971D-4A96-8BAC-82E82C94BF30}"/>
          </ac:spMkLst>
        </pc:spChg>
        <pc:picChg chg="add mod">
          <ac:chgData name="p748" userId="ccc96ef3-1e39-4462-8bbc-7c8615a2526a" providerId="ADAL" clId="{6E970A34-2D27-41CD-9641-8923EB674DF2}" dt="2021-05-11T16:52:53.447" v="1248" actId="1076"/>
          <ac:picMkLst>
            <pc:docMk/>
            <pc:sldMk cId="32904873" sldId="305"/>
            <ac:picMk id="8" creationId="{17ACFA80-8682-49E5-A584-CDD0DC0B863D}"/>
          </ac:picMkLst>
        </pc:picChg>
        <pc:picChg chg="del">
          <ac:chgData name="p748" userId="ccc96ef3-1e39-4462-8bbc-7c8615a2526a" providerId="ADAL" clId="{6E970A34-2D27-41CD-9641-8923EB674DF2}" dt="2021-05-11T16:51:50.610" v="1095" actId="478"/>
          <ac:picMkLst>
            <pc:docMk/>
            <pc:sldMk cId="32904873" sldId="305"/>
            <ac:picMk id="10" creationId="{3EB21D2B-8946-459E-910E-116BF6543D7A}"/>
          </ac:picMkLst>
        </pc:picChg>
      </pc:sldChg>
      <pc:sldChg chg="addSp delSp modSp add mod">
        <pc:chgData name="p748" userId="ccc96ef3-1e39-4462-8bbc-7c8615a2526a" providerId="ADAL" clId="{6E970A34-2D27-41CD-9641-8923EB674DF2}" dt="2021-05-11T17:16:24.487" v="2711" actId="20577"/>
        <pc:sldMkLst>
          <pc:docMk/>
          <pc:sldMk cId="1308740973" sldId="306"/>
        </pc:sldMkLst>
        <pc:spChg chg="mod">
          <ac:chgData name="p748" userId="ccc96ef3-1e39-4462-8bbc-7c8615a2526a" providerId="ADAL" clId="{6E970A34-2D27-41CD-9641-8923EB674DF2}" dt="2021-05-11T17:16:24.487" v="2711" actId="20577"/>
          <ac:spMkLst>
            <pc:docMk/>
            <pc:sldMk cId="1308740973" sldId="306"/>
            <ac:spMk id="2" creationId="{7EC4FD7F-47CE-4B5F-9546-B3272D55FD3A}"/>
          </ac:spMkLst>
        </pc:spChg>
        <pc:spChg chg="mod">
          <ac:chgData name="p748" userId="ccc96ef3-1e39-4462-8bbc-7c8615a2526a" providerId="ADAL" clId="{6E970A34-2D27-41CD-9641-8923EB674DF2}" dt="2021-05-11T16:53:32.696" v="1336"/>
          <ac:spMkLst>
            <pc:docMk/>
            <pc:sldMk cId="1308740973" sldId="306"/>
            <ac:spMk id="5" creationId="{E6A6ED50-46BE-436F-BDB9-307C77B5B797}"/>
          </ac:spMkLst>
        </pc:spChg>
        <pc:spChg chg="del mod">
          <ac:chgData name="p748" userId="ccc96ef3-1e39-4462-8bbc-7c8615a2526a" providerId="ADAL" clId="{6E970A34-2D27-41CD-9641-8923EB674DF2}" dt="2021-05-11T16:53:45.114" v="1347" actId="478"/>
          <ac:spMkLst>
            <pc:docMk/>
            <pc:sldMk cId="1308740973" sldId="306"/>
            <ac:spMk id="11" creationId="{8697C4A7-971D-4A96-8BAC-82E82C94BF30}"/>
          </ac:spMkLst>
        </pc:spChg>
        <pc:spChg chg="add mod">
          <ac:chgData name="p748" userId="ccc96ef3-1e39-4462-8bbc-7c8615a2526a" providerId="ADAL" clId="{6E970A34-2D27-41CD-9641-8923EB674DF2}" dt="2021-05-11T16:53:55.942" v="1359" actId="1038"/>
          <ac:spMkLst>
            <pc:docMk/>
            <pc:sldMk cId="1308740973" sldId="306"/>
            <ac:spMk id="12" creationId="{B522AD9A-9524-405C-9305-59EE39C7AB6B}"/>
          </ac:spMkLst>
        </pc:spChg>
        <pc:picChg chg="add mod">
          <ac:chgData name="p748" userId="ccc96ef3-1e39-4462-8bbc-7c8615a2526a" providerId="ADAL" clId="{6E970A34-2D27-41CD-9641-8923EB674DF2}" dt="2021-05-11T16:53:46.377" v="1348" actId="1076"/>
          <ac:picMkLst>
            <pc:docMk/>
            <pc:sldMk cId="1308740973" sldId="306"/>
            <ac:picMk id="8" creationId="{326D0F07-B18E-4F06-B484-A8A096FC5C22}"/>
          </ac:picMkLst>
        </pc:picChg>
        <pc:picChg chg="del">
          <ac:chgData name="p748" userId="ccc96ef3-1e39-4462-8bbc-7c8615a2526a" providerId="ADAL" clId="{6E970A34-2D27-41CD-9641-8923EB674DF2}" dt="2021-05-11T16:53:33.171" v="1337" actId="478"/>
          <ac:picMkLst>
            <pc:docMk/>
            <pc:sldMk cId="1308740973" sldId="306"/>
            <ac:picMk id="10" creationId="{3EB21D2B-8946-459E-910E-116BF6543D7A}"/>
          </ac:picMkLst>
        </pc:picChg>
      </pc:sldChg>
      <pc:sldChg chg="addSp delSp modSp add mod">
        <pc:chgData name="p748" userId="ccc96ef3-1e39-4462-8bbc-7c8615a2526a" providerId="ADAL" clId="{6E970A34-2D27-41CD-9641-8923EB674DF2}" dt="2021-05-11T17:16:19.209" v="2709" actId="20577"/>
        <pc:sldMkLst>
          <pc:docMk/>
          <pc:sldMk cId="2977226975" sldId="307"/>
        </pc:sldMkLst>
        <pc:spChg chg="mod">
          <ac:chgData name="p748" userId="ccc96ef3-1e39-4462-8bbc-7c8615a2526a" providerId="ADAL" clId="{6E970A34-2D27-41CD-9641-8923EB674DF2}" dt="2021-05-11T17:16:19.209" v="2709" actId="20577"/>
          <ac:spMkLst>
            <pc:docMk/>
            <pc:sldMk cId="2977226975" sldId="307"/>
            <ac:spMk id="2" creationId="{7EC4FD7F-47CE-4B5F-9546-B3272D55FD3A}"/>
          </ac:spMkLst>
        </pc:spChg>
        <pc:spChg chg="mod">
          <ac:chgData name="p748" userId="ccc96ef3-1e39-4462-8bbc-7c8615a2526a" providerId="ADAL" clId="{6E970A34-2D27-41CD-9641-8923EB674DF2}" dt="2021-05-11T16:55:09.579" v="1496"/>
          <ac:spMkLst>
            <pc:docMk/>
            <pc:sldMk cId="2977226975" sldId="307"/>
            <ac:spMk id="5" creationId="{E6A6ED50-46BE-436F-BDB9-307C77B5B797}"/>
          </ac:spMkLst>
        </pc:spChg>
        <pc:spChg chg="add del mod">
          <ac:chgData name="p748" userId="ccc96ef3-1e39-4462-8bbc-7c8615a2526a" providerId="ADAL" clId="{6E970A34-2D27-41CD-9641-8923EB674DF2}" dt="2021-05-11T16:54:29.716" v="1369" actId="21"/>
          <ac:spMkLst>
            <pc:docMk/>
            <pc:sldMk cId="2977226975" sldId="307"/>
            <ac:spMk id="9" creationId="{474D722B-A3CA-4723-8891-FBB67CBA4FCB}"/>
          </ac:spMkLst>
        </pc:spChg>
        <pc:spChg chg="del mod">
          <ac:chgData name="p748" userId="ccc96ef3-1e39-4462-8bbc-7c8615a2526a" providerId="ADAL" clId="{6E970A34-2D27-41CD-9641-8923EB674DF2}" dt="2021-05-11T16:54:26.410" v="1367" actId="478"/>
          <ac:spMkLst>
            <pc:docMk/>
            <pc:sldMk cId="2977226975" sldId="307"/>
            <ac:spMk id="12" creationId="{B522AD9A-9524-405C-9305-59EE39C7AB6B}"/>
          </ac:spMkLst>
        </pc:spChg>
        <pc:spChg chg="add mod">
          <ac:chgData name="p748" userId="ccc96ef3-1e39-4462-8bbc-7c8615a2526a" providerId="ADAL" clId="{6E970A34-2D27-41CD-9641-8923EB674DF2}" dt="2021-05-11T16:55:13.164" v="1498" actId="1076"/>
          <ac:spMkLst>
            <pc:docMk/>
            <pc:sldMk cId="2977226975" sldId="307"/>
            <ac:spMk id="13" creationId="{00528278-8E65-48E5-8F9F-25F8259E0882}"/>
          </ac:spMkLst>
        </pc:spChg>
        <pc:picChg chg="del">
          <ac:chgData name="p748" userId="ccc96ef3-1e39-4462-8bbc-7c8615a2526a" providerId="ADAL" clId="{6E970A34-2D27-41CD-9641-8923EB674DF2}" dt="2021-05-11T16:54:20.633" v="1361" actId="478"/>
          <ac:picMkLst>
            <pc:docMk/>
            <pc:sldMk cId="2977226975" sldId="307"/>
            <ac:picMk id="8" creationId="{326D0F07-B18E-4F06-B484-A8A096FC5C22}"/>
          </ac:picMkLst>
        </pc:picChg>
        <pc:picChg chg="add mod">
          <ac:chgData name="p748" userId="ccc96ef3-1e39-4462-8bbc-7c8615a2526a" providerId="ADAL" clId="{6E970A34-2D27-41CD-9641-8923EB674DF2}" dt="2021-05-11T16:55:11.095" v="1497" actId="1076"/>
          <ac:picMkLst>
            <pc:docMk/>
            <pc:sldMk cId="2977226975" sldId="307"/>
            <ac:picMk id="10" creationId="{7ABBC509-A8C2-45A9-B2CA-A58C9A902F6E}"/>
          </ac:picMkLst>
        </pc:picChg>
      </pc:sldChg>
      <pc:sldChg chg="add del">
        <pc:chgData name="p748" userId="ccc96ef3-1e39-4462-8bbc-7c8615a2526a" providerId="ADAL" clId="{6E970A34-2D27-41CD-9641-8923EB674DF2}" dt="2021-05-11T17:01:59.844" v="2276" actId="47"/>
        <pc:sldMkLst>
          <pc:docMk/>
          <pc:sldMk cId="2228720559" sldId="308"/>
        </pc:sldMkLst>
      </pc:sldChg>
      <pc:sldChg chg="modSp add mod">
        <pc:chgData name="p748" userId="ccc96ef3-1e39-4462-8bbc-7c8615a2526a" providerId="ADAL" clId="{6E970A34-2D27-41CD-9641-8923EB674DF2}" dt="2021-05-11T17:16:09.202" v="2701" actId="20577"/>
        <pc:sldMkLst>
          <pc:docMk/>
          <pc:sldMk cId="2656715768" sldId="309"/>
        </pc:sldMkLst>
        <pc:spChg chg="mod">
          <ac:chgData name="p748" userId="ccc96ef3-1e39-4462-8bbc-7c8615a2526a" providerId="ADAL" clId="{6E970A34-2D27-41CD-9641-8923EB674DF2}" dt="2021-05-11T17:16:09.202" v="2701" actId="20577"/>
          <ac:spMkLst>
            <pc:docMk/>
            <pc:sldMk cId="2656715768" sldId="309"/>
            <ac:spMk id="2" creationId="{BB0F0E0C-AFD0-4479-B8F0-E04BE82196EB}"/>
          </ac:spMkLst>
        </pc:spChg>
        <pc:spChg chg="mod">
          <ac:chgData name="p748" userId="ccc96ef3-1e39-4462-8bbc-7c8615a2526a" providerId="ADAL" clId="{6E970A34-2D27-41CD-9641-8923EB674DF2}" dt="2021-05-11T17:01:58.669" v="2275"/>
          <ac:spMkLst>
            <pc:docMk/>
            <pc:sldMk cId="2656715768" sldId="309"/>
            <ac:spMk id="5" creationId="{E6EAC785-2D1E-4FCE-BB12-90204848C7C9}"/>
          </ac:spMkLst>
        </pc:spChg>
      </pc:sldChg>
      <pc:sldChg chg="addSp modSp new mod">
        <pc:chgData name="p748" userId="ccc96ef3-1e39-4462-8bbc-7c8615a2526a" providerId="ADAL" clId="{6E970A34-2D27-41CD-9641-8923EB674DF2}" dt="2021-05-11T17:16:42.939" v="2723" actId="20577"/>
        <pc:sldMkLst>
          <pc:docMk/>
          <pc:sldMk cId="2226670870" sldId="310"/>
        </pc:sldMkLst>
        <pc:spChg chg="mod">
          <ac:chgData name="p748" userId="ccc96ef3-1e39-4462-8bbc-7c8615a2526a" providerId="ADAL" clId="{6E970A34-2D27-41CD-9641-8923EB674DF2}" dt="2021-05-11T17:16:42.939" v="2723" actId="20577"/>
          <ac:spMkLst>
            <pc:docMk/>
            <pc:sldMk cId="2226670870" sldId="310"/>
            <ac:spMk id="2" creationId="{98EBAEBF-1CB1-45BD-BF5D-0E485B514173}"/>
          </ac:spMkLst>
        </pc:spChg>
        <pc:spChg chg="mod">
          <ac:chgData name="p748" userId="ccc96ef3-1e39-4462-8bbc-7c8615a2526a" providerId="ADAL" clId="{6E970A34-2D27-41CD-9641-8923EB674DF2}" dt="2021-05-11T16:57:25.166" v="1863"/>
          <ac:spMkLst>
            <pc:docMk/>
            <pc:sldMk cId="2226670870" sldId="310"/>
            <ac:spMk id="4" creationId="{D90F36B2-582D-40F1-88D0-B0749AC61F73}"/>
          </ac:spMkLst>
        </pc:spChg>
        <pc:spChg chg="mod">
          <ac:chgData name="p748" userId="ccc96ef3-1e39-4462-8bbc-7c8615a2526a" providerId="ADAL" clId="{6E970A34-2D27-41CD-9641-8923EB674DF2}" dt="2021-05-11T16:58:11.153" v="2011" actId="20577"/>
          <ac:spMkLst>
            <pc:docMk/>
            <pc:sldMk cId="2226670870" sldId="310"/>
            <ac:spMk id="5" creationId="{F2FB1B07-B82D-4E18-B091-E55D9C803FCE}"/>
          </ac:spMkLst>
        </pc:spChg>
        <pc:spChg chg="mod">
          <ac:chgData name="p748" userId="ccc96ef3-1e39-4462-8bbc-7c8615a2526a" providerId="ADAL" clId="{6E970A34-2D27-41CD-9641-8923EB674DF2}" dt="2021-05-11T16:57:33.004" v="1903"/>
          <ac:spMkLst>
            <pc:docMk/>
            <pc:sldMk cId="2226670870" sldId="310"/>
            <ac:spMk id="6" creationId="{84EFE8E6-288F-4815-BE2B-B7AE5A38BA77}"/>
          </ac:spMkLst>
        </pc:spChg>
        <pc:spChg chg="add mod ord">
          <ac:chgData name="p748" userId="ccc96ef3-1e39-4462-8bbc-7c8615a2526a" providerId="ADAL" clId="{6E970A34-2D27-41CD-9641-8923EB674DF2}" dt="2021-05-11T17:01:04.193" v="2205" actId="1076"/>
          <ac:spMkLst>
            <pc:docMk/>
            <pc:sldMk cId="2226670870" sldId="310"/>
            <ac:spMk id="7" creationId="{53CCB1AA-3A32-4F46-B540-C63130195F1C}"/>
          </ac:spMkLst>
        </pc:spChg>
        <pc:spChg chg="add mod ord">
          <ac:chgData name="p748" userId="ccc96ef3-1e39-4462-8bbc-7c8615a2526a" providerId="ADAL" clId="{6E970A34-2D27-41CD-9641-8923EB674DF2}" dt="2021-05-11T17:01:04.193" v="2205" actId="1076"/>
          <ac:spMkLst>
            <pc:docMk/>
            <pc:sldMk cId="2226670870" sldId="310"/>
            <ac:spMk id="8" creationId="{0C5F0060-DF17-4E13-BC1B-06DA8FEAE738}"/>
          </ac:spMkLst>
        </pc:spChg>
        <pc:spChg chg="add mod">
          <ac:chgData name="p748" userId="ccc96ef3-1e39-4462-8bbc-7c8615a2526a" providerId="ADAL" clId="{6E970A34-2D27-41CD-9641-8923EB674DF2}" dt="2021-05-11T17:01:04.193" v="2205" actId="1076"/>
          <ac:spMkLst>
            <pc:docMk/>
            <pc:sldMk cId="2226670870" sldId="310"/>
            <ac:spMk id="9" creationId="{C879DDDB-A955-4253-B0B9-2F5EF1FF4884}"/>
          </ac:spMkLst>
        </pc:spChg>
        <pc:spChg chg="add mod">
          <ac:chgData name="p748" userId="ccc96ef3-1e39-4462-8bbc-7c8615a2526a" providerId="ADAL" clId="{6E970A34-2D27-41CD-9641-8923EB674DF2}" dt="2021-05-11T17:01:04.193" v="2205" actId="1076"/>
          <ac:spMkLst>
            <pc:docMk/>
            <pc:sldMk cId="2226670870" sldId="310"/>
            <ac:spMk id="10" creationId="{6B029E2E-A470-4A59-AD80-8C6AEA2CD095}"/>
          </ac:spMkLst>
        </pc:spChg>
        <pc:spChg chg="add mod">
          <ac:chgData name="p748" userId="ccc96ef3-1e39-4462-8bbc-7c8615a2526a" providerId="ADAL" clId="{6E970A34-2D27-41CD-9641-8923EB674DF2}" dt="2021-05-11T17:01:04.193" v="2205" actId="1076"/>
          <ac:spMkLst>
            <pc:docMk/>
            <pc:sldMk cId="2226670870" sldId="310"/>
            <ac:spMk id="11" creationId="{FC8D3B10-B4C5-417F-8B52-F8F6B3A59E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3946-59D7-423E-9F33-89C57985CDB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612CF-773B-4288-B591-D052BD0D4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1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3" descr="무제-1 복사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로고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6982" y="260551"/>
            <a:ext cx="1103490" cy="144113"/>
          </a:xfrm>
          <a:prstGeom prst="rect">
            <a:avLst/>
          </a:prstGeom>
        </p:spPr>
      </p:pic>
      <p:sp>
        <p:nvSpPr>
          <p:cNvPr id="11" name="Text Box 29"/>
          <p:cNvSpPr txBox="1">
            <a:spLocks noChangeArrowheads="1"/>
          </p:cNvSpPr>
          <p:nvPr userDrawn="1"/>
        </p:nvSpPr>
        <p:spPr bwMode="auto">
          <a:xfrm>
            <a:off x="179512" y="6388644"/>
            <a:ext cx="1944216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ko-KR"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 Team</a:t>
            </a:r>
            <a:endParaRPr lang="ko-KR" altLang="en-US" sz="1200" b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8028384" y="6596074"/>
            <a:ext cx="11521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altLang="ko-KR" sz="800" b="0" baseline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Rev. 1</a:t>
            </a:r>
            <a:endParaRPr lang="ko-KR" altLang="en-US" sz="800" b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C9-AA0E-4951-9F02-F2D729697BCD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romanUcPeriod"/>
              <a:defRPr sz="2400" b="1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4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24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4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24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71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4FB5-D85E-4A54-ABD7-6F0367A3BD04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63960" y="980728"/>
            <a:ext cx="8380040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1800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18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70855" y="1412776"/>
            <a:ext cx="7921625" cy="496855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2573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32562"/>
            <a:ext cx="2133600" cy="226237"/>
          </a:xfrm>
        </p:spPr>
        <p:txBody>
          <a:bodyPr/>
          <a:lstStyle/>
          <a:p>
            <a:fld id="{E09ABE35-E92B-40E4-AADF-7EA5DAC02CD7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58072" y="6532562"/>
            <a:ext cx="2895600" cy="226237"/>
          </a:xfrm>
        </p:spPr>
        <p:txBody>
          <a:bodyPr/>
          <a:lstStyle/>
          <a:p>
            <a:r>
              <a:rPr lang="en-US" altLang="ko-KR"/>
              <a:t>/  21</a:t>
            </a: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411760" y="6532562"/>
            <a:ext cx="2133600" cy="226237"/>
          </a:xfrm>
        </p:spPr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2" b="36434"/>
          <a:stretch/>
        </p:blipFill>
        <p:spPr>
          <a:xfrm>
            <a:off x="143622" y="2564904"/>
            <a:ext cx="8856756" cy="13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BDCDB641-1304-45B3-A1B7-749638A41028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458072" y="6532562"/>
            <a:ext cx="2895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ko-KR"/>
              <a:t>/  21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41176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6DAB2840-6032-41FE-ABDD-BC392E5EB2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 bwMode="auto">
          <a:xfrm>
            <a:off x="179512" y="6453336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179512" y="476672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그림 11" descr="로고1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40352" y="6574732"/>
            <a:ext cx="1152000" cy="1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2" r:id="rId4"/>
    <p:sldLayoutId id="2147483661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3133725" y="4397042"/>
            <a:ext cx="27241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b="1">
                <a:latin typeface="Arial" pitchFamily="34" charset="0"/>
                <a:ea typeface="맑은 고딕" pitchFamily="50" charset="-127"/>
              </a:rPr>
              <a:t>12</a:t>
            </a:r>
            <a:r>
              <a:rPr lang="en-US" altLang="ko-KR" sz="2000" b="1" baseline="30000">
                <a:latin typeface="Arial" pitchFamily="34" charset="0"/>
                <a:ea typeface="맑은 고딕" pitchFamily="50" charset="-127"/>
              </a:rPr>
              <a:t>th</a:t>
            </a:r>
            <a:r>
              <a:rPr lang="en-US" altLang="ko-KR" sz="2000" b="1">
                <a:latin typeface="Arial" pitchFamily="34" charset="0"/>
                <a:ea typeface="맑은 고딕" pitchFamily="50" charset="-127"/>
              </a:rPr>
              <a:t> May 2021</a:t>
            </a:r>
            <a:endParaRPr lang="ko-KR" altLang="en-US" sz="2000" b="1"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89065"/>
              </p:ext>
            </p:extLst>
          </p:nvPr>
        </p:nvGraphicFramePr>
        <p:xfrm>
          <a:off x="1043608" y="2060848"/>
          <a:ext cx="5904656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Custom IP 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0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C4FD7F-47CE-4B5F-9546-B3272D55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6363A9-3F63-425B-9739-D3126D6E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B86F8A-8C37-42CD-97EB-60A29B5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Package AXI4 IP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A6ED50-46BE-436F-BDB9-307C77B5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사용할 </a:t>
            </a:r>
            <a:r>
              <a:rPr lang="en-US" altLang="ko-KR"/>
              <a:t>AXI4 </a:t>
            </a:r>
            <a:r>
              <a:rPr lang="ko-KR" altLang="en-US"/>
              <a:t>인터페이스의 종류 및 </a:t>
            </a:r>
            <a:r>
              <a:rPr lang="en-US" altLang="ko-KR"/>
              <a:t>Register</a:t>
            </a:r>
            <a:r>
              <a:rPr lang="ko-KR" altLang="en-US"/>
              <a:t>의 개수 등 을 설정</a:t>
            </a:r>
            <a:endParaRPr lang="en-US" altLang="ko-KR"/>
          </a:p>
          <a:p>
            <a:pPr lvl="1"/>
            <a:r>
              <a:rPr lang="en-US" altLang="ko-KR"/>
              <a:t>AXI4 Full</a:t>
            </a:r>
          </a:p>
          <a:p>
            <a:pPr lvl="1"/>
            <a:r>
              <a:rPr lang="en-US" altLang="ko-KR"/>
              <a:t>AXI4 Lite</a:t>
            </a:r>
          </a:p>
          <a:p>
            <a:pPr lvl="1"/>
            <a:r>
              <a:rPr lang="en-US" altLang="ko-KR"/>
              <a:t>AXI4 Stream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B52F29-03B7-4AC4-AA6C-8A49D0C10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AXI4 ip core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ACFA80-8682-49E5-A584-CDD0DC0B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87" y="2492896"/>
            <a:ext cx="5713425" cy="38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C4FD7F-47CE-4B5F-9546-B3272D55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6363A9-3F63-425B-9739-D3126D6E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B86F8A-8C37-42CD-97EB-60A29B5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Package AXI4 IP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A6ED50-46BE-436F-BDB9-307C77B5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IP Core</a:t>
            </a:r>
            <a:r>
              <a:rPr lang="ko-KR" altLang="en-US"/>
              <a:t>의 세부 설정을 위해 </a:t>
            </a:r>
            <a:r>
              <a:rPr lang="en-US" altLang="ko-KR"/>
              <a:t>Edit IP </a:t>
            </a:r>
            <a:r>
              <a:rPr lang="ko-KR" altLang="en-US"/>
              <a:t>선택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B52F29-03B7-4AC4-AA6C-8A49D0C10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AXI4 ip core</a:t>
            </a:r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26D0F07-B18E-4F06-B484-A8A096FC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08" y="1715269"/>
            <a:ext cx="6023983" cy="40923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2AD9A-9524-405C-9305-59EE39C7AB6B}"/>
              </a:ext>
            </a:extLst>
          </p:cNvPr>
          <p:cNvSpPr/>
          <p:nvPr/>
        </p:nvSpPr>
        <p:spPr>
          <a:xfrm>
            <a:off x="3156552" y="420873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4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C4FD7F-47CE-4B5F-9546-B3272D55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6363A9-3F63-425B-9739-D3126D6E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B86F8A-8C37-42CD-97EB-60A29B5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Package AXI4 IP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A6ED50-46BE-436F-BDB9-307C77B5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소스코드 추가</a:t>
            </a:r>
            <a:r>
              <a:rPr lang="en-US" altLang="ko-KR"/>
              <a:t> </a:t>
            </a:r>
            <a:r>
              <a:rPr lang="ko-KR" altLang="en-US"/>
              <a:t>및 세부 설정 후 </a:t>
            </a:r>
            <a:r>
              <a:rPr lang="en-US" altLang="ko-KR"/>
              <a:t>Package IP </a:t>
            </a:r>
            <a:r>
              <a:rPr lang="ko-KR" altLang="en-US"/>
              <a:t>버튼을 클릭하여 </a:t>
            </a:r>
            <a:r>
              <a:rPr lang="en-US" altLang="ko-KR"/>
              <a:t>IP Core </a:t>
            </a:r>
            <a:r>
              <a:rPr lang="ko-KR" altLang="en-US"/>
              <a:t>생성 완료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B52F29-03B7-4AC4-AA6C-8A49D0C10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AXI4 ip core</a:t>
            </a:r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ABBC509-A8C2-45A9-B2CA-A58C9A902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8" y="1700808"/>
            <a:ext cx="7867497" cy="43924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528278-8E65-48E5-8F9F-25F8259E0882}"/>
              </a:ext>
            </a:extLst>
          </p:cNvPr>
          <p:cNvSpPr/>
          <p:nvPr/>
        </p:nvSpPr>
        <p:spPr>
          <a:xfrm>
            <a:off x="6660232" y="4365104"/>
            <a:ext cx="6214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2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Custom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Core</a:t>
            </a:r>
            <a:endParaRPr lang="en-US" altLang="ko-KR" sz="2400" b="1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Package AXI4 IP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/>
              <a:t>실습</a:t>
            </a:r>
            <a:endParaRPr lang="en-US" altLang="ko-KR"/>
          </a:p>
          <a:p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아래의 로직을 사용하여 </a:t>
            </a:r>
            <a:r>
              <a:rPr lang="en-US" altLang="ko-KR"/>
              <a:t>LED on/off</a:t>
            </a:r>
            <a:r>
              <a:rPr lang="ko-KR" altLang="en-US"/>
              <a:t>를 하는 </a:t>
            </a:r>
            <a:r>
              <a:rPr lang="en-US" altLang="ko-KR"/>
              <a:t>IP Core </a:t>
            </a:r>
            <a:r>
              <a:rPr lang="ko-KR" altLang="en-US"/>
              <a:t>생성한 뒤</a:t>
            </a:r>
            <a:r>
              <a:rPr lang="en-US" altLang="ko-KR"/>
              <a:t>, IP Integrator</a:t>
            </a:r>
            <a:r>
              <a:rPr lang="ko-KR" altLang="en-US"/>
              <a:t>를 통해 </a:t>
            </a:r>
            <a:r>
              <a:rPr lang="en-US" altLang="ko-KR"/>
              <a:t>SoC </a:t>
            </a:r>
            <a:r>
              <a:rPr lang="ko-KR" altLang="en-US"/>
              <a:t>디자인을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Switch to LED IP CORE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EF9A38-3AF1-4731-8B1B-282B9420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356992"/>
            <a:ext cx="2234915" cy="9361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2132C2-DD1D-45E1-ACA8-528B6253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116" y="3400238"/>
            <a:ext cx="886923" cy="70154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91E92A-F882-4F7C-9A02-0A8540D197EA}"/>
              </a:ext>
            </a:extLst>
          </p:cNvPr>
          <p:cNvCxnSpPr/>
          <p:nvPr/>
        </p:nvCxnSpPr>
        <p:spPr>
          <a:xfrm flipH="1">
            <a:off x="3635896" y="3620312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1C15FA-9F90-428B-B306-1696B7318DE2}"/>
              </a:ext>
            </a:extLst>
          </p:cNvPr>
          <p:cNvCxnSpPr/>
          <p:nvPr/>
        </p:nvCxnSpPr>
        <p:spPr>
          <a:xfrm flipH="1">
            <a:off x="3635896" y="3980352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EFF698D-ECCB-446C-8F77-1190F429345F}"/>
              </a:ext>
            </a:extLst>
          </p:cNvPr>
          <p:cNvSpPr/>
          <p:nvPr/>
        </p:nvSpPr>
        <p:spPr>
          <a:xfrm>
            <a:off x="3563888" y="39443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B61FA7-EFF8-4CFF-97C0-55BCEB7443F8}"/>
              </a:ext>
            </a:extLst>
          </p:cNvPr>
          <p:cNvSpPr/>
          <p:nvPr/>
        </p:nvSpPr>
        <p:spPr>
          <a:xfrm>
            <a:off x="3254913" y="357919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02B13DF-13C8-4A78-9B46-3A97777E88B5}"/>
              </a:ext>
            </a:extLst>
          </p:cNvPr>
          <p:cNvSpPr/>
          <p:nvPr/>
        </p:nvSpPr>
        <p:spPr>
          <a:xfrm>
            <a:off x="3563888" y="357919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150568F-6822-48A7-99C7-E99E605E1209}"/>
              </a:ext>
            </a:extLst>
          </p:cNvPr>
          <p:cNvSpPr/>
          <p:nvPr/>
        </p:nvSpPr>
        <p:spPr>
          <a:xfrm>
            <a:off x="3258933" y="39443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C3C0AA-7D45-4A36-BB7E-A7F0BCBB5A02}"/>
              </a:ext>
            </a:extLst>
          </p:cNvPr>
          <p:cNvSpPr/>
          <p:nvPr/>
        </p:nvSpPr>
        <p:spPr>
          <a:xfrm>
            <a:off x="1899194" y="357919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6753C6C-E13D-4108-9B43-65294D29A018}"/>
              </a:ext>
            </a:extLst>
          </p:cNvPr>
          <p:cNvSpPr/>
          <p:nvPr/>
        </p:nvSpPr>
        <p:spPr>
          <a:xfrm>
            <a:off x="1899194" y="39443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F8CC72D-D2B0-47A6-B282-E954CAD34BE3}"/>
              </a:ext>
            </a:extLst>
          </p:cNvPr>
          <p:cNvSpPr/>
          <p:nvPr/>
        </p:nvSpPr>
        <p:spPr>
          <a:xfrm>
            <a:off x="1547664" y="375303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3F4BFF3-AB6A-48A7-95CB-7B9BF30953BE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1971202" y="3615198"/>
            <a:ext cx="1283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35E017-C2BE-4A80-9C99-5AF4D6674D2D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1971202" y="3980352"/>
            <a:ext cx="1283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B5E55B-4CFD-4926-B441-A8BB44E5B572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624411" y="3804589"/>
            <a:ext cx="285328" cy="150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B441C7-9BB0-4DA7-B598-F52DD02EA296}"/>
              </a:ext>
            </a:extLst>
          </p:cNvPr>
          <p:cNvCxnSpPr/>
          <p:nvPr/>
        </p:nvCxnSpPr>
        <p:spPr>
          <a:xfrm>
            <a:off x="3266205" y="3692320"/>
            <a:ext cx="344979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12B1C8-61A2-4C2B-A74B-C3C41216BC23}"/>
              </a:ext>
            </a:extLst>
          </p:cNvPr>
          <p:cNvCxnSpPr>
            <a:cxnSpLocks/>
          </p:cNvCxnSpPr>
          <p:nvPr/>
        </p:nvCxnSpPr>
        <p:spPr>
          <a:xfrm rot="5400000">
            <a:off x="3266204" y="3519831"/>
            <a:ext cx="344979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8B0292-46DB-4E60-AC2C-A88535C85D59}"/>
              </a:ext>
            </a:extLst>
          </p:cNvPr>
          <p:cNvSpPr txBox="1"/>
          <p:nvPr/>
        </p:nvSpPr>
        <p:spPr>
          <a:xfrm>
            <a:off x="1475403" y="3163035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SWT</a:t>
            </a:r>
            <a:endParaRPr lang="ko-KR" altLang="en-US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2D14D-3881-4D6D-A357-1E590C18BEB8}"/>
              </a:ext>
            </a:extLst>
          </p:cNvPr>
          <p:cNvSpPr txBox="1"/>
          <p:nvPr/>
        </p:nvSpPr>
        <p:spPr>
          <a:xfrm>
            <a:off x="3116393" y="2998100"/>
            <a:ext cx="64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BTN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9041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제공된 소스코드를 이용하여 </a:t>
            </a:r>
            <a:r>
              <a:rPr lang="en-US" altLang="ko-KR"/>
              <a:t>Swt_to_LED IP CORE </a:t>
            </a:r>
            <a:r>
              <a:rPr lang="ko-KR" altLang="en-US"/>
              <a:t>생성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생성한 </a:t>
            </a:r>
            <a:r>
              <a:rPr lang="en-US" altLang="ko-KR"/>
              <a:t>Custom IP Core</a:t>
            </a:r>
            <a:r>
              <a:rPr lang="ko-KR" altLang="en-US"/>
              <a:t>를 이용하여 </a:t>
            </a:r>
            <a:r>
              <a:rPr lang="en-US" altLang="ko-KR"/>
              <a:t>IP Integrator</a:t>
            </a:r>
            <a:r>
              <a:rPr lang="ko-KR" altLang="en-US"/>
              <a:t>를 통한 </a:t>
            </a:r>
            <a:r>
              <a:rPr lang="en-US" altLang="ko-KR"/>
              <a:t>SoC </a:t>
            </a:r>
            <a:r>
              <a:rPr lang="ko-KR" altLang="en-US"/>
              <a:t>디자인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디자인 한 </a:t>
            </a:r>
            <a:r>
              <a:rPr lang="en-US" altLang="ko-KR"/>
              <a:t>IP Integrator </a:t>
            </a:r>
            <a:r>
              <a:rPr lang="ko-KR" altLang="en-US"/>
              <a:t>창을 캡처하여 제출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Switch to LED IP CORE </a:t>
            </a:r>
            <a:r>
              <a:rPr lang="ko-KR" altLang="en-US"/>
              <a:t>생성 및 </a:t>
            </a:r>
            <a:r>
              <a:rPr lang="en-US" altLang="ko-KR"/>
              <a:t>IP Integrator </a:t>
            </a:r>
            <a:r>
              <a:rPr lang="ko-KR" altLang="en-US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265671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0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/>
              <a:t>Custom</a:t>
            </a:r>
            <a:r>
              <a:rPr lang="ko-KR" altLang="en-US"/>
              <a:t> </a:t>
            </a:r>
            <a:r>
              <a:rPr lang="en-US" altLang="ko-KR"/>
              <a:t>IP</a:t>
            </a:r>
            <a:r>
              <a:rPr lang="ko-KR" altLang="en-US"/>
              <a:t> </a:t>
            </a:r>
            <a:r>
              <a:rPr lang="en-US" altLang="ko-KR"/>
              <a:t>Core</a:t>
            </a:r>
            <a:endParaRPr lang="en-US" altLang="ko-KR" sz="2400" b="1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/>
              <a:t>Package AXI4 IP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/>
              <a:t>실습</a:t>
            </a:r>
            <a:endParaRPr lang="en-US" altLang="ko-KR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455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/>
              <a:t>Custom</a:t>
            </a:r>
            <a:r>
              <a:rPr lang="ko-KR" altLang="en-US"/>
              <a:t> </a:t>
            </a:r>
            <a:r>
              <a:rPr lang="en-US" altLang="ko-KR"/>
              <a:t>IP</a:t>
            </a:r>
            <a:r>
              <a:rPr lang="ko-KR" altLang="en-US"/>
              <a:t> </a:t>
            </a:r>
            <a:r>
              <a:rPr lang="en-US" altLang="ko-KR"/>
              <a:t>Core</a:t>
            </a:r>
            <a:endParaRPr lang="en-US" altLang="ko-KR" sz="2400" b="1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Package AXI4 IP</a:t>
            </a:r>
          </a:p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 IP Core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Xilinx / 3</a:t>
            </a:r>
            <a:r>
              <a:rPr lang="en-US" altLang="ko-KR" baseline="30000"/>
              <a:t>rd</a:t>
            </a:r>
            <a:r>
              <a:rPr lang="en-US" altLang="ko-KR"/>
              <a:t> party </a:t>
            </a:r>
            <a:r>
              <a:rPr lang="ko-KR" altLang="en-US"/>
              <a:t>제공 </a:t>
            </a:r>
            <a:r>
              <a:rPr lang="en-US" altLang="ko-KR"/>
              <a:t>IP </a:t>
            </a:r>
            <a:r>
              <a:rPr lang="ko-KR" altLang="en-US"/>
              <a:t>코어가 아닌</a:t>
            </a:r>
            <a:r>
              <a:rPr lang="en-US" altLang="ko-KR"/>
              <a:t>, </a:t>
            </a:r>
            <a:r>
              <a:rPr lang="ko-KR" altLang="en-US"/>
              <a:t>유저가 생성하여 사용</a:t>
            </a:r>
            <a:endParaRPr lang="en-US" altLang="ko-KR"/>
          </a:p>
          <a:p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유저 생성 </a:t>
            </a:r>
            <a:r>
              <a:rPr lang="en-US" altLang="ko-KR"/>
              <a:t>IP Core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1DB9D6-BAF2-4145-9F1F-4B4C2B7480A2}"/>
              </a:ext>
            </a:extLst>
          </p:cNvPr>
          <p:cNvSpPr/>
          <p:nvPr/>
        </p:nvSpPr>
        <p:spPr>
          <a:xfrm>
            <a:off x="1058404" y="2228437"/>
            <a:ext cx="1872208" cy="2843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HDL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.v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.vhd file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D9CAF89-9BCE-4E00-891B-77228A6F81A1}"/>
              </a:ext>
            </a:extLst>
          </p:cNvPr>
          <p:cNvSpPr/>
          <p:nvPr/>
        </p:nvSpPr>
        <p:spPr>
          <a:xfrm>
            <a:off x="3161928" y="3353952"/>
            <a:ext cx="2592288" cy="70881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Packaging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BCC5FB-53C8-4896-AE0F-ABBF9711BD90}"/>
              </a:ext>
            </a:extLst>
          </p:cNvPr>
          <p:cNvSpPr/>
          <p:nvPr/>
        </p:nvSpPr>
        <p:spPr>
          <a:xfrm>
            <a:off x="6195917" y="2571135"/>
            <a:ext cx="1872208" cy="1069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AXI4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Vivado IP Core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A0771-7FB8-434E-8D1D-B6678C1C1B74}"/>
              </a:ext>
            </a:extLst>
          </p:cNvPr>
          <p:cNvSpPr/>
          <p:nvPr/>
        </p:nvSpPr>
        <p:spPr>
          <a:xfrm>
            <a:off x="6195917" y="3872047"/>
            <a:ext cx="1872208" cy="1069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 AXI4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Vivado IP Core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6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8EBAEBF-1CB1-45BD-BF5D-0E485B51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34EC89-B6AD-42E6-8CE0-7A4C4D9A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0F36B2-582D-40F1-88D0-B0749AC6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 IP Core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2FB1B07-B82D-4E18-B091-E55D9C80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IP Integrator</a:t>
            </a:r>
            <a:r>
              <a:rPr lang="ko-KR" altLang="en-US"/>
              <a:t>창을 통해 </a:t>
            </a:r>
            <a:r>
              <a:rPr lang="en-US" altLang="ko-KR"/>
              <a:t>Custom IP</a:t>
            </a:r>
            <a:r>
              <a:rPr lang="ko-KR" altLang="en-US"/>
              <a:t> </a:t>
            </a:r>
            <a:r>
              <a:rPr lang="en-US" altLang="ko-KR"/>
              <a:t>Core</a:t>
            </a:r>
            <a:r>
              <a:rPr lang="ko-KR" altLang="en-US"/>
              <a:t>를 이용한 디자인</a:t>
            </a:r>
            <a:endParaRPr lang="en-US" altLang="ko-KR"/>
          </a:p>
          <a:p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EFE8E6-288F-4815-BE2B-B7AE5A38B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IP Core </a:t>
            </a:r>
            <a:r>
              <a:rPr lang="ko-KR" altLang="en-US"/>
              <a:t>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9DDDB-A955-4253-B0B9-2F5EF1FF4884}"/>
              </a:ext>
            </a:extLst>
          </p:cNvPr>
          <p:cNvSpPr/>
          <p:nvPr/>
        </p:nvSpPr>
        <p:spPr>
          <a:xfrm>
            <a:off x="827088" y="1628800"/>
            <a:ext cx="7633097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IP Integrator Design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CCB1AA-3A32-4F46-B540-C63130195F1C}"/>
              </a:ext>
            </a:extLst>
          </p:cNvPr>
          <p:cNvSpPr/>
          <p:nvPr/>
        </p:nvSpPr>
        <p:spPr>
          <a:xfrm>
            <a:off x="4787528" y="4437112"/>
            <a:ext cx="1872208" cy="1069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Custom IP Core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5F0060-DF17-4E13-BC1B-06DA8FEAE738}"/>
              </a:ext>
            </a:extLst>
          </p:cNvPr>
          <p:cNvSpPr/>
          <p:nvPr/>
        </p:nvSpPr>
        <p:spPr>
          <a:xfrm>
            <a:off x="1547168" y="2791927"/>
            <a:ext cx="1872208" cy="1069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Default IP Core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029E2E-A470-4A59-AD80-8C6AEA2CD095}"/>
              </a:ext>
            </a:extLst>
          </p:cNvPr>
          <p:cNvSpPr/>
          <p:nvPr/>
        </p:nvSpPr>
        <p:spPr>
          <a:xfrm>
            <a:off x="1556356" y="4293096"/>
            <a:ext cx="1872208" cy="1069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en-US" altLang="ko-KR" baseline="30000">
                <a:solidFill>
                  <a:schemeClr val="tx1"/>
                </a:solidFill>
              </a:rPr>
              <a:t>rd</a:t>
            </a:r>
            <a:r>
              <a:rPr lang="en-US" altLang="ko-KR">
                <a:solidFill>
                  <a:schemeClr val="tx1"/>
                </a:solidFill>
              </a:rPr>
              <a:t> Party IP Core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8D3B10-B4C5-417F-8B52-F8F6B3A59E9E}"/>
              </a:ext>
            </a:extLst>
          </p:cNvPr>
          <p:cNvSpPr/>
          <p:nvPr/>
        </p:nvSpPr>
        <p:spPr>
          <a:xfrm>
            <a:off x="5796676" y="2553782"/>
            <a:ext cx="1872208" cy="1069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Custom IP Core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Custom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Core</a:t>
            </a:r>
            <a:endParaRPr lang="en-US" altLang="ko-KR" sz="2400" b="1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/>
              <a:t>Package AXI4 IP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4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Package AXI4 IP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사용자가 생성한 </a:t>
            </a:r>
            <a:r>
              <a:rPr lang="en-US" altLang="ko-KR"/>
              <a:t>IP Core </a:t>
            </a:r>
            <a:r>
              <a:rPr lang="ko-KR" altLang="en-US"/>
              <a:t>의 관리를 위한 메뉴</a:t>
            </a:r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Manage ip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A36394-82DD-4D27-9635-CCB0D19E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836122" cy="39893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1D44EF-C58E-4D45-94EF-8900FDA2FE75}"/>
              </a:ext>
            </a:extLst>
          </p:cNvPr>
          <p:cNvSpPr/>
          <p:nvPr/>
        </p:nvSpPr>
        <p:spPr>
          <a:xfrm>
            <a:off x="1901526" y="375410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C4FD7F-47CE-4B5F-9546-B3272D55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6363A9-3F63-425B-9739-D3126D6E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B86F8A-8C37-42CD-97EB-60A29B5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Package AXI4 IP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A6ED50-46BE-436F-BDB9-307C77B5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Manage IP </a:t>
            </a:r>
            <a:r>
              <a:rPr lang="ko-KR" altLang="en-US"/>
              <a:t>창에서 </a:t>
            </a:r>
            <a:r>
              <a:rPr lang="en-US" altLang="ko-KR"/>
              <a:t>Custom IP Core</a:t>
            </a:r>
            <a:r>
              <a:rPr lang="ko-KR" altLang="en-US"/>
              <a:t>를 생성하기 위한 절차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B52F29-03B7-4AC4-AA6C-8A49D0C10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IP</a:t>
            </a:r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0849719-4F70-4EDE-8F9A-92332995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89" y="1628800"/>
            <a:ext cx="7796384" cy="43527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91E8A2-37A4-4317-AAD9-DCE0207077BA}"/>
              </a:ext>
            </a:extLst>
          </p:cNvPr>
          <p:cNvSpPr/>
          <p:nvPr/>
        </p:nvSpPr>
        <p:spPr>
          <a:xfrm>
            <a:off x="1475656" y="1941544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1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C4FD7F-47CE-4B5F-9546-B3272D55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15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6363A9-3F63-425B-9739-D3126D6E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B86F8A-8C37-42CD-97EB-60A29B5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Package AXI4 IP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A6ED50-46BE-436F-BDB9-307C77B5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AXI4 Interface </a:t>
            </a:r>
            <a:r>
              <a:rPr lang="ko-KR" altLang="en-US"/>
              <a:t>를 사용하는 </a:t>
            </a:r>
            <a:r>
              <a:rPr lang="en-US" altLang="ko-KR"/>
              <a:t>IP core</a:t>
            </a:r>
            <a:r>
              <a:rPr lang="ko-KR" altLang="en-US"/>
              <a:t>를 생성하기 위해 아래와 같이 라디오박스 체크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B52F29-03B7-4AC4-AA6C-8A49D0C10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AXI4 ip core</a:t>
            </a:r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EB21D2B-8946-459E-910E-116BF654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705990" cy="38762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7C4A7-971D-4A96-8BAC-82E82C94BF30}"/>
              </a:ext>
            </a:extLst>
          </p:cNvPr>
          <p:cNvSpPr/>
          <p:nvPr/>
        </p:nvSpPr>
        <p:spPr>
          <a:xfrm>
            <a:off x="1835696" y="4509120"/>
            <a:ext cx="47525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8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331</Words>
  <Application>Microsoft Office PowerPoint</Application>
  <PresentationFormat>화면 슬라이드 쇼(4:3)</PresentationFormat>
  <Paragraphs>120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Contents</vt:lpstr>
      <vt:lpstr>PowerPoint 프레젠테이션</vt:lpstr>
      <vt:lpstr>Custom IP Core</vt:lpstr>
      <vt:lpstr>Custom IP Core</vt:lpstr>
      <vt:lpstr>PowerPoint 프레젠테이션</vt:lpstr>
      <vt:lpstr>Package AXI4 IP</vt:lpstr>
      <vt:lpstr>Package AXI4 IP</vt:lpstr>
      <vt:lpstr>Package AXI4 IP</vt:lpstr>
      <vt:lpstr>Package AXI4 IP</vt:lpstr>
      <vt:lpstr>Package AXI4 IP</vt:lpstr>
      <vt:lpstr>Package AXI4 IP</vt:lpstr>
      <vt:lpstr>PowerPoint 프레젠테이션</vt:lpstr>
      <vt:lpstr>실습</vt:lpstr>
      <vt:lpstr>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JChoi</dc:creator>
  <cp:lastModifiedBy>p748</cp:lastModifiedBy>
  <cp:revision>182</cp:revision>
  <dcterms:created xsi:type="dcterms:W3CDTF">2012-04-23T13:28:29Z</dcterms:created>
  <dcterms:modified xsi:type="dcterms:W3CDTF">2021-05-11T17:16:55Z</dcterms:modified>
</cp:coreProperties>
</file>