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76" r:id="rId4"/>
    <p:sldId id="298" r:id="rId5"/>
    <p:sldId id="311" r:id="rId6"/>
    <p:sldId id="306" r:id="rId7"/>
    <p:sldId id="312" r:id="rId8"/>
    <p:sldId id="307" r:id="rId9"/>
    <p:sldId id="314" r:id="rId10"/>
    <p:sldId id="305" r:id="rId11"/>
    <p:sldId id="300" r:id="rId12"/>
    <p:sldId id="322" r:id="rId13"/>
    <p:sldId id="309" r:id="rId14"/>
    <p:sldId id="315" r:id="rId15"/>
    <p:sldId id="318" r:id="rId16"/>
    <p:sldId id="319" r:id="rId17"/>
    <p:sldId id="320" r:id="rId18"/>
    <p:sldId id="310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6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946-59D7-423E-9F33-89C57985CDB8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12CF-773B-4288-B591-D052BD0D4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1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3" descr="무제-1 복사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로고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6982" y="260551"/>
            <a:ext cx="1103490" cy="144113"/>
          </a:xfrm>
          <a:prstGeom prst="rect">
            <a:avLst/>
          </a:prstGeom>
        </p:spPr>
      </p:pic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79512" y="6388644"/>
            <a:ext cx="1944216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 Team</a:t>
            </a:r>
            <a:endParaRPr lang="ko-KR" alt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8028384" y="6596074"/>
            <a:ext cx="1152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altLang="ko-KR" sz="800" b="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Rev. 1</a:t>
            </a:r>
            <a:endParaRPr lang="ko-KR" altLang="en-US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C9-AA0E-4951-9F02-F2D729697BCD}" type="datetime1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romanUcPeriod"/>
              <a:defRPr sz="2400" b="1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4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4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24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71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FB5-D85E-4A54-ABD7-6F0367A3BD04}" type="datetime1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63960" y="980728"/>
            <a:ext cx="8380040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1800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18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70855" y="1412776"/>
            <a:ext cx="7921625" cy="496855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2573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2562"/>
            <a:ext cx="2133600" cy="226237"/>
          </a:xfrm>
        </p:spPr>
        <p:txBody>
          <a:bodyPr/>
          <a:lstStyle/>
          <a:p>
            <a:fld id="{E09ABE35-E92B-40E4-AADF-7EA5DAC02CD7}" type="datetime1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58072" y="6532562"/>
            <a:ext cx="2895600" cy="226237"/>
          </a:xfrm>
        </p:spPr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11760" y="6532562"/>
            <a:ext cx="2133600" cy="226237"/>
          </a:xfrm>
        </p:spPr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2" b="36434"/>
          <a:stretch/>
        </p:blipFill>
        <p:spPr>
          <a:xfrm>
            <a:off x="143622" y="2564904"/>
            <a:ext cx="8856756" cy="1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BDCDB641-1304-45B3-A1B7-749638A41028}" type="datetime1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58072" y="6532562"/>
            <a:ext cx="2895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41176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6DAB2840-6032-41FE-ABDD-BC392E5EB2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179512" y="6453336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179512" y="476672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 descr="로고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40352" y="6574732"/>
            <a:ext cx="1152000" cy="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61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3133725" y="4397042"/>
            <a:ext cx="2724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27</a:t>
            </a:r>
            <a:r>
              <a:rPr lang="en-US" altLang="ko-KR" sz="2000" b="1" baseline="30000" dirty="0">
                <a:latin typeface="Arial" pitchFamily="34" charset="0"/>
                <a:ea typeface="맑은 고딕" pitchFamily="50" charset="-127"/>
              </a:rPr>
              <a:t>th</a:t>
            </a: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 Apr 2021</a:t>
            </a:r>
            <a:endParaRPr lang="ko-KR" altLang="en-US" sz="2000" b="1" dirty="0"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14550"/>
              </p:ext>
            </p:extLst>
          </p:nvPr>
        </p:nvGraphicFramePr>
        <p:xfrm>
          <a:off x="1043608" y="2060848"/>
          <a:ext cx="5904656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Designing</a:t>
                      </a:r>
                      <a:r>
                        <a:rPr lang="ko-KR" altLang="en-US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with IP 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techniques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Design with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폴더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CC"/>
                </a:solidFill>
              </a:rPr>
              <a:t>Add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Source…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기능을 통해 소스파일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Create source code file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487FD5-57A7-45E2-88D4-CD4BF274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89" y="1917866"/>
            <a:ext cx="512516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Synthesis </a:t>
            </a:r>
            <a:r>
              <a:rPr lang="ko-KR" altLang="en-US" dirty="0"/>
              <a:t>를 위한 </a:t>
            </a:r>
            <a:r>
              <a:rPr lang="en-US" altLang="ko-KR" dirty="0"/>
              <a:t>Top module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생성된 소스파일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>
                <a:solidFill>
                  <a:srgbClr val="0000CC"/>
                </a:solidFill>
              </a:rPr>
              <a:t>Set as Top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Set top module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9883F9-0FAA-43F6-BC76-C4FB29AD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87" y="1805211"/>
            <a:ext cx="3059825" cy="45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catalog</a:t>
            </a:r>
            <a:r>
              <a:rPr lang="ko-KR" altLang="en-US" dirty="0"/>
              <a:t>를 통한 </a:t>
            </a:r>
            <a:r>
              <a:rPr lang="en-US" altLang="ko-KR" dirty="0"/>
              <a:t>IP Core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Module / IP Core instantiation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07E04E-AB5E-480A-99E7-A1A974A88B87}"/>
              </a:ext>
            </a:extLst>
          </p:cNvPr>
          <p:cNvGrpSpPr/>
          <p:nvPr/>
        </p:nvGrpSpPr>
        <p:grpSpPr>
          <a:xfrm>
            <a:off x="414652" y="1628800"/>
            <a:ext cx="8275008" cy="4525395"/>
            <a:chOff x="611560" y="1351876"/>
            <a:chExt cx="8275008" cy="45253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3C9A85-2DB2-441F-B13E-6EC1A586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351876"/>
              <a:ext cx="8275008" cy="45253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424A0E-84B1-477B-835C-CF9F8D2E941E}"/>
                </a:ext>
              </a:extLst>
            </p:cNvPr>
            <p:cNvSpPr/>
            <p:nvPr/>
          </p:nvSpPr>
          <p:spPr>
            <a:xfrm>
              <a:off x="646728" y="2375256"/>
              <a:ext cx="792088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1CCC15-6A58-4AF9-8AC2-18AC6A52BF19}"/>
                </a:ext>
              </a:extLst>
            </p:cNvPr>
            <p:cNvSpPr/>
            <p:nvPr/>
          </p:nvSpPr>
          <p:spPr>
            <a:xfrm>
              <a:off x="4013396" y="1872872"/>
              <a:ext cx="4873172" cy="3212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75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customizing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Module / IP Core instantiation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D58129-9F05-4535-8F16-170ADECC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0" y="1520852"/>
            <a:ext cx="6420260" cy="47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 Output Product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Module / IP Core instantiation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5A3078-5ED5-43E0-A90D-0DFAEA3E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16" y="1394855"/>
            <a:ext cx="3839111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window</a:t>
            </a:r>
            <a:r>
              <a:rPr lang="ko-KR" altLang="en-US" dirty="0"/>
              <a:t> 내 추가된 </a:t>
            </a:r>
            <a:r>
              <a:rPr lang="en-US" altLang="ko-KR" dirty="0"/>
              <a:t>IP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Module / IP Core instantiation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3374F-A054-4EA2-846E-7B8F1BFE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3" y="1923845"/>
            <a:ext cx="51061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6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Source Tab – Instantiation Template </a:t>
            </a:r>
            <a:r>
              <a:rPr lang="ko-KR" altLang="en-US" dirty="0"/>
              <a:t>하위 </a:t>
            </a:r>
            <a:r>
              <a:rPr lang="en-US" altLang="ko-KR" dirty="0"/>
              <a:t>.</a:t>
            </a:r>
            <a:r>
              <a:rPr lang="en-US" altLang="ko-KR" dirty="0" err="1"/>
              <a:t>veo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.</a:t>
            </a:r>
            <a:r>
              <a:rPr lang="en-US" altLang="ko-KR" dirty="0" err="1"/>
              <a:t>vho</a:t>
            </a:r>
            <a:endParaRPr lang="en-US" altLang="ko-KR" dirty="0"/>
          </a:p>
          <a:p>
            <a:pPr lvl="1"/>
            <a:r>
              <a:rPr lang="ko-KR" altLang="en-US" dirty="0"/>
              <a:t>모듈 인스턴스를 위한 코드 확인 가능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Module / IP Core instantiation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235C92-808B-44A7-9284-4E90F6A2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41024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B93B6-76AD-4FEB-9C96-9BD5533DE72E}"/>
              </a:ext>
            </a:extLst>
          </p:cNvPr>
          <p:cNvSpPr/>
          <p:nvPr/>
        </p:nvSpPr>
        <p:spPr>
          <a:xfrm>
            <a:off x="284163" y="2708920"/>
            <a:ext cx="111948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86FFC-C353-4D7D-AEA4-3870DB24115F}"/>
              </a:ext>
            </a:extLst>
          </p:cNvPr>
          <p:cNvSpPr/>
          <p:nvPr/>
        </p:nvSpPr>
        <p:spPr>
          <a:xfrm>
            <a:off x="3131840" y="4293096"/>
            <a:ext cx="259228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F3109F-DD05-4147-A32B-D3262D97D232}"/>
              </a:ext>
            </a:extLst>
          </p:cNvPr>
          <p:cNvSpPr/>
          <p:nvPr/>
        </p:nvSpPr>
        <p:spPr>
          <a:xfrm>
            <a:off x="431801" y="4077071"/>
            <a:ext cx="539799" cy="251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4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 design wrapping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Design instantiation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D16B8-6A26-4AAC-B52A-2D9BF80F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43583"/>
            <a:ext cx="3066573" cy="49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bd_name</a:t>
            </a:r>
            <a:r>
              <a:rPr lang="en-US" altLang="ko-KR" dirty="0"/>
              <a:t>&gt;_</a:t>
            </a:r>
            <a:r>
              <a:rPr lang="en-US" altLang="ko-KR" dirty="0" err="1"/>
              <a:t>wrapper.v</a:t>
            </a:r>
            <a:r>
              <a:rPr lang="en-US" altLang="ko-KR" dirty="0"/>
              <a:t> </a:t>
            </a:r>
            <a:r>
              <a:rPr lang="ko-KR" altLang="en-US" dirty="0"/>
              <a:t>파일을 열어 </a:t>
            </a:r>
            <a:r>
              <a:rPr lang="en-US" altLang="ko-KR" dirty="0"/>
              <a:t>module </a:t>
            </a:r>
            <a:r>
              <a:rPr lang="ko-KR" altLang="en-US" dirty="0"/>
              <a:t>소스코드를 이용하여 인스턴스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Design instantiation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EAACF2-EDA3-4A63-ACCF-9CBB8EA6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312"/>
            <a:ext cx="9131374" cy="40973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ECF43-9532-4113-A7A0-C2A5BBF53546}"/>
              </a:ext>
            </a:extLst>
          </p:cNvPr>
          <p:cNvSpPr/>
          <p:nvPr/>
        </p:nvSpPr>
        <p:spPr>
          <a:xfrm>
            <a:off x="3131840" y="2924944"/>
            <a:ext cx="115212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Design techniques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Design with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55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9C30B7-FE38-4464-B5AD-2A3CDB2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1E45F3-C623-4598-9EE2-34A5F69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2E426B-3C8F-43F5-9D82-E5B362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0B8B6-3C12-4E4C-A23F-30C39190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</a:t>
            </a:r>
            <a:r>
              <a:rPr lang="en-US" altLang="ko-KR" dirty="0"/>
              <a:t>top module </a:t>
            </a:r>
            <a:r>
              <a:rPr lang="ko-KR" altLang="en-US" dirty="0"/>
              <a:t>파일 내부에 </a:t>
            </a:r>
            <a:r>
              <a:rPr lang="en-US" altLang="ko-KR" dirty="0"/>
              <a:t>Block design instance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92FAC1-6707-4FF2-89DE-4A082055B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Design instantiation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1F6AF-5A62-4F70-AD1C-CAC7697F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1" y="1700808"/>
            <a:ext cx="6861521" cy="45458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FD938F-8DA4-437F-8FDB-CF58300AB713}"/>
              </a:ext>
            </a:extLst>
          </p:cNvPr>
          <p:cNvSpPr/>
          <p:nvPr/>
        </p:nvSpPr>
        <p:spPr>
          <a:xfrm>
            <a:off x="1259632" y="3212976"/>
            <a:ext cx="180020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9C30B7-FE38-4464-B5AD-2A3CDB2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1E45F3-C623-4598-9EE2-34A5F69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2E426B-3C8F-43F5-9D82-E5B362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with code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0B8B6-3C12-4E4C-A23F-30C39190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</a:t>
            </a:r>
            <a:r>
              <a:rPr lang="en-US" altLang="ko-KR" dirty="0"/>
              <a:t>top module </a:t>
            </a:r>
            <a:r>
              <a:rPr lang="ko-KR" altLang="en-US" dirty="0"/>
              <a:t>파일 내부에 </a:t>
            </a:r>
            <a:r>
              <a:rPr lang="en-US" altLang="ko-KR" dirty="0"/>
              <a:t>Block design instance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92FAC1-6707-4FF2-89DE-4A082055B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Design instantiation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966C8-598D-4F13-9E1B-B01FED20585B}"/>
              </a:ext>
            </a:extLst>
          </p:cNvPr>
          <p:cNvSpPr/>
          <p:nvPr/>
        </p:nvSpPr>
        <p:spPr>
          <a:xfrm>
            <a:off x="1187624" y="1556792"/>
            <a:ext cx="6408712" cy="4680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zybo_top.v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EC7581-08B2-4203-9BB2-5C796294FB5D}"/>
              </a:ext>
            </a:extLst>
          </p:cNvPr>
          <p:cNvSpPr/>
          <p:nvPr/>
        </p:nvSpPr>
        <p:spPr>
          <a:xfrm>
            <a:off x="4466828" y="2928553"/>
            <a:ext cx="2808312" cy="22322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zybo_wrapper.v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EB7886-5289-48D5-9201-9AE72EE1E7EF}"/>
              </a:ext>
            </a:extLst>
          </p:cNvPr>
          <p:cNvSpPr/>
          <p:nvPr/>
        </p:nvSpPr>
        <p:spPr>
          <a:xfrm>
            <a:off x="1542728" y="2928553"/>
            <a:ext cx="2040049" cy="2232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 Core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4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techniques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with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594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9C30B7-FE38-4464-B5AD-2A3CDB2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1E45F3-C623-4598-9EE2-34A5F69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2E426B-3C8F-43F5-9D82-E5B362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0B8B6-3C12-4E4C-A23F-30C39190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Zybo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Slide </a:t>
            </a:r>
            <a:r>
              <a:rPr lang="ko-KR" altLang="en-US" dirty="0"/>
              <a:t>스위치를 이용하여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</a:t>
            </a:r>
          </a:p>
          <a:p>
            <a:pPr lvl="1"/>
            <a:r>
              <a:rPr lang="en-US" altLang="ko-KR" dirty="0"/>
              <a:t>Verilog source code</a:t>
            </a:r>
            <a:r>
              <a:rPr lang="ko-KR" altLang="en-US" dirty="0"/>
              <a:t>를 사용하여 구현</a:t>
            </a:r>
            <a:endParaRPr lang="en-US" altLang="ko-KR" dirty="0"/>
          </a:p>
          <a:p>
            <a:pPr lvl="2"/>
            <a:r>
              <a:rPr lang="ko-KR" altLang="en-US" dirty="0"/>
              <a:t>강의자료 내 </a:t>
            </a:r>
            <a:r>
              <a:rPr lang="en-US" altLang="ko-KR" dirty="0" err="1"/>
              <a:t>swt_to_led.v</a:t>
            </a:r>
            <a:r>
              <a:rPr lang="en-US" altLang="ko-KR" dirty="0"/>
              <a:t> </a:t>
            </a:r>
            <a:r>
              <a:rPr lang="ko-KR" altLang="en-US" dirty="0"/>
              <a:t>소스파일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IP integrator</a:t>
            </a:r>
            <a:r>
              <a:rPr lang="ko-KR" altLang="en-US" dirty="0"/>
              <a:t>를 사용하여 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92FAC1-6707-4FF2-89DE-4A082055B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3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5498DEE-324A-4857-A8BF-3183248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61DE-206D-43E0-B592-02A46FF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77C2D9-CD77-4F29-A1B4-726E590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044328-423A-45E7-AC0A-2B1C3081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소스코드를 이용한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AF78F0-649B-4123-AC07-DAED1F3F6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EBB93-F5D6-4B3B-B815-AEF3AD65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056"/>
            <a:ext cx="9144000" cy="34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3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5498DEE-324A-4857-A8BF-3183248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61DE-206D-43E0-B592-02A46FF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77C2D9-CD77-4F29-A1B4-726E590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044328-423A-45E7-AC0A-2B1C3081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AF78F0-649B-4123-AC07-DAED1F3F6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2FF5A1-CC34-46A5-ACA9-873995BF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453"/>
            <a:ext cx="9144000" cy="45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5498DEE-324A-4857-A8BF-3183248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61DE-206D-43E0-B592-02A46FF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77C2D9-CD77-4F29-A1B4-726E590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044328-423A-45E7-AC0A-2B1C3081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r>
              <a:rPr lang="ko-KR" altLang="en-US" dirty="0"/>
              <a:t>를 사용한 구현 </a:t>
            </a:r>
            <a:r>
              <a:rPr lang="en-US" altLang="ko-KR" dirty="0"/>
              <a:t>(continued)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AF78F0-649B-4123-AC07-DAED1F3F6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2C8CEC-948C-49F5-99E4-A0920E23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133178"/>
            <a:ext cx="3533473" cy="3167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F23BF4-B228-4070-84B8-90CC42AFC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133179"/>
            <a:ext cx="3533473" cy="31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5498DEE-324A-4857-A8BF-3183248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61DE-206D-43E0-B592-02A46FF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77C2D9-CD77-4F29-A1B4-726E590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044328-423A-45E7-AC0A-2B1C3081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Integrator</a:t>
            </a:r>
            <a:r>
              <a:rPr lang="ko-KR" altLang="en-US" dirty="0"/>
              <a:t>를 사용한 구현 </a:t>
            </a:r>
            <a:r>
              <a:rPr lang="en-US" altLang="ko-KR" dirty="0"/>
              <a:t>(continued)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AF78F0-649B-4123-AC07-DAED1F3F6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1B5E7A-DAB7-4EC2-9AB8-6966B782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9C30B7-FE38-4464-B5AD-2A3CDB2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1E45F3-C623-4598-9EE2-34A5F69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2E426B-3C8F-43F5-9D82-E5B362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0B8B6-3C12-4E4C-A23F-30C39190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Zybo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Slide </a:t>
            </a:r>
            <a:r>
              <a:rPr lang="ko-KR" altLang="en-US" dirty="0"/>
              <a:t>스위치를 이용하여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실습자료 제출 </a:t>
            </a:r>
            <a:r>
              <a:rPr lang="en-US" altLang="ko-KR" dirty="0"/>
              <a:t>(bitstream file)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project_folder</a:t>
            </a:r>
            <a:r>
              <a:rPr lang="en-US" altLang="ko-KR" dirty="0"/>
              <a:t>&gt;/&lt;</a:t>
            </a:r>
            <a:r>
              <a:rPr lang="en-US" altLang="ko-KR" dirty="0" err="1"/>
              <a:t>project_name</a:t>
            </a:r>
            <a:r>
              <a:rPr lang="en-US" altLang="ko-KR" dirty="0"/>
              <a:t>&gt;.runs/impl_1/</a:t>
            </a:r>
            <a:r>
              <a:rPr lang="en-US" altLang="ko-KR" dirty="0" err="1">
                <a:solidFill>
                  <a:srgbClr val="0000CC"/>
                </a:solidFill>
              </a:rPr>
              <a:t>xxxx.bit</a:t>
            </a:r>
            <a:endParaRPr lang="en-US" altLang="ko-KR" dirty="0">
              <a:solidFill>
                <a:srgbClr val="0000CC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92FAC1-6707-4FF2-89DE-4A082055B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</a:t>
            </a:r>
            <a:r>
              <a:rPr lang="ko-KR" altLang="en-US" dirty="0"/>
              <a:t> 스위치를 이용하여 </a:t>
            </a:r>
            <a:r>
              <a:rPr lang="en-US" altLang="ko-KR" dirty="0"/>
              <a:t>LED 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with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Processor Rest system</a:t>
            </a:r>
          </a:p>
          <a:p>
            <a:pPr lvl="1"/>
            <a:r>
              <a:rPr lang="en-US" altLang="ko-KR" dirty="0"/>
              <a:t>FPGA </a:t>
            </a:r>
            <a:r>
              <a:rPr lang="ko-KR" altLang="en-US" dirty="0"/>
              <a:t>내부의 </a:t>
            </a:r>
            <a:r>
              <a:rPr lang="en-US" altLang="ko-KR" dirty="0"/>
              <a:t>Reset</a:t>
            </a:r>
            <a:r>
              <a:rPr lang="ko-KR" altLang="en-US" dirty="0"/>
              <a:t>을 위해 사용</a:t>
            </a:r>
            <a:endParaRPr lang="en-US" altLang="ko-KR" dirty="0"/>
          </a:p>
          <a:p>
            <a:pPr lvl="2"/>
            <a:r>
              <a:rPr lang="en-US" altLang="ko-KR" dirty="0" err="1"/>
              <a:t>interconnect_aresetn</a:t>
            </a:r>
            <a:r>
              <a:rPr lang="en-US" altLang="ko-KR" dirty="0"/>
              <a:t> – negative interconnect reset</a:t>
            </a:r>
          </a:p>
          <a:p>
            <a:pPr lvl="2"/>
            <a:r>
              <a:rPr lang="en-US" altLang="ko-KR" dirty="0" err="1"/>
              <a:t>peripheral_reset</a:t>
            </a:r>
            <a:r>
              <a:rPr lang="en-US" altLang="ko-KR" dirty="0"/>
              <a:t> – peripheral positive reset</a:t>
            </a:r>
          </a:p>
          <a:p>
            <a:pPr lvl="2"/>
            <a:r>
              <a:rPr lang="en-US" altLang="ko-KR" dirty="0" err="1"/>
              <a:t>Peripheral_aresetn</a:t>
            </a:r>
            <a:r>
              <a:rPr lang="en-US" altLang="ko-KR" dirty="0"/>
              <a:t> – peripheral negative reset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9EB8F2-75F6-45BA-A14C-76D7D063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4" y="3140968"/>
            <a:ext cx="5792011" cy="29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38ECE8-A762-4055-BED2-ACC3D1CB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7807BA-9251-4433-B030-947012E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44D2A13-9307-4C02-8D6C-E6B7F543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4C4712-46A1-4352-860B-09CD7CAF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Slowest_sync_clk</a:t>
            </a:r>
            <a:endParaRPr lang="en-US" altLang="ko-KR" dirty="0"/>
          </a:p>
          <a:p>
            <a:pPr lvl="1"/>
            <a:r>
              <a:rPr lang="ko-KR" altLang="en-US" dirty="0" err="1"/>
              <a:t>연결되어있는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들의 가장 낮은 속도의 </a:t>
            </a:r>
            <a:r>
              <a:rPr lang="en-US" altLang="ko-KR" dirty="0"/>
              <a:t>clock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 err="1"/>
              <a:t>ext_reset_in</a:t>
            </a:r>
            <a:endParaRPr lang="en-US" altLang="ko-KR" dirty="0"/>
          </a:p>
          <a:p>
            <a:pPr lvl="1"/>
            <a:r>
              <a:rPr lang="ko-KR" altLang="en-US" dirty="0"/>
              <a:t>리셋 입력 연결되어 있는 </a:t>
            </a:r>
            <a:r>
              <a:rPr lang="en-US" altLang="ko-KR" dirty="0"/>
              <a:t>IP</a:t>
            </a:r>
            <a:r>
              <a:rPr lang="ko-KR" altLang="en-US" dirty="0"/>
              <a:t>들의 </a:t>
            </a:r>
            <a:r>
              <a:rPr lang="en-US" altLang="ko-KR" dirty="0"/>
              <a:t>reset</a:t>
            </a:r>
            <a:r>
              <a:rPr lang="ko-KR" altLang="en-US" dirty="0"/>
              <a:t> 신호를 생성</a:t>
            </a:r>
            <a:endParaRPr lang="en-US" altLang="ko-KR" dirty="0"/>
          </a:p>
          <a:p>
            <a:r>
              <a:rPr lang="en-US" altLang="ko-KR" dirty="0" err="1"/>
              <a:t>aux_reset_in</a:t>
            </a:r>
            <a:endParaRPr lang="en-US" altLang="ko-KR" dirty="0"/>
          </a:p>
          <a:p>
            <a:pPr lvl="1"/>
            <a:r>
              <a:rPr lang="ko-KR" altLang="en-US" dirty="0"/>
              <a:t>보조 리셋 입력 핀</a:t>
            </a:r>
            <a:r>
              <a:rPr lang="en-US" altLang="ko-KR" dirty="0"/>
              <a:t>. </a:t>
            </a:r>
            <a:r>
              <a:rPr lang="en-US" altLang="ko-KR" dirty="0" err="1"/>
              <a:t>ext_reset_in</a:t>
            </a:r>
            <a:r>
              <a:rPr lang="ko-KR" altLang="en-US" dirty="0"/>
              <a:t>과 동일한 기능을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FCBCD9-8004-4633-B750-E034BE736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Reset (continued)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E9932-3568-48C7-86CB-DD17F5F6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403848"/>
            <a:ext cx="845938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PS-PL</a:t>
            </a:r>
            <a:r>
              <a:rPr lang="ko-KR" altLang="en-US" dirty="0"/>
              <a:t> </a:t>
            </a:r>
            <a:r>
              <a:rPr lang="en-US" altLang="ko-KR" dirty="0"/>
              <a:t>interconnection </a:t>
            </a:r>
            <a:r>
              <a:rPr lang="ko-KR" altLang="en-US" dirty="0"/>
              <a:t>및 </a:t>
            </a:r>
            <a:r>
              <a:rPr lang="en-US" altLang="ko-KR" dirty="0"/>
              <a:t>PL-PL interconnection </a:t>
            </a:r>
            <a:r>
              <a:rPr lang="ko-KR" altLang="en-US" dirty="0"/>
              <a:t>을 위해 사용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slave port, 64</a:t>
            </a:r>
            <a:r>
              <a:rPr lang="ko-KR" altLang="en-US" dirty="0"/>
              <a:t>개의 </a:t>
            </a:r>
            <a:r>
              <a:rPr lang="en-US" altLang="ko-KR" dirty="0"/>
              <a:t>master port</a:t>
            </a:r>
          </a:p>
          <a:p>
            <a:r>
              <a:rPr lang="en-US" altLang="ko-KR" dirty="0"/>
              <a:t>Asynchronous clock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en-US" altLang="ko-KR" dirty="0"/>
              <a:t>Data synchronize stage </a:t>
            </a:r>
            <a:r>
              <a:rPr lang="ko-KR" altLang="en-US" dirty="0"/>
              <a:t>회로 존재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Interconnect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FA435C-6E3C-496E-BCB6-A4EB38A1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21" y="2349245"/>
            <a:ext cx="430590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674B2B7-4364-43C1-8794-BB4E7182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CF4851-24CC-4182-9D57-614C43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C6B546-BDCE-4CB1-B833-E2926DE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DCADDF-460D-4ED9-B203-047B7067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two difference clock GPIO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0B0194C-C00B-48EA-A192-D87E7874B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Interconnect (continued)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AA308C-FAF8-4106-BCD5-67B57C09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556792"/>
            <a:ext cx="8059356" cy="46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4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PS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</a:p>
          <a:p>
            <a:pPr lvl="1"/>
            <a:r>
              <a:rPr lang="ko-KR" altLang="en-US" dirty="0"/>
              <a:t>총</a:t>
            </a:r>
            <a:r>
              <a:rPr lang="en-US" altLang="ko-KR" dirty="0"/>
              <a:t> 16</a:t>
            </a:r>
            <a:r>
              <a:rPr lang="ko-KR" altLang="en-US" dirty="0"/>
              <a:t>개의 </a:t>
            </a:r>
            <a:r>
              <a:rPr lang="en-US" altLang="ko-KR" dirty="0"/>
              <a:t>interrupt</a:t>
            </a:r>
            <a:r>
              <a:rPr lang="ko-KR" altLang="en-US" dirty="0"/>
              <a:t>를 위한 </a:t>
            </a:r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GIC(Generic Interrupt controller)</a:t>
            </a:r>
            <a:r>
              <a:rPr lang="ko-KR" altLang="en-US" dirty="0"/>
              <a:t>를 통해 컨트롤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88874-5C93-46D8-88B7-A3DC6CA1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78" y="2172567"/>
            <a:ext cx="5328594" cy="41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techniques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two PL to PS GPIO interrupt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Interrupt (continued)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4F55A0-BD4A-4465-97C2-1D450417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" y="1387287"/>
            <a:ext cx="9015850" cy="50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607</Words>
  <Application>Microsoft Office PowerPoint</Application>
  <PresentationFormat>화면 슬라이드 쇼(4:3)</PresentationFormat>
  <Paragraphs>186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Design techniques</vt:lpstr>
      <vt:lpstr>Design techniques</vt:lpstr>
      <vt:lpstr>Design techniques</vt:lpstr>
      <vt:lpstr>Design techniques</vt:lpstr>
      <vt:lpstr>Design techniques</vt:lpstr>
      <vt:lpstr>Design techniques</vt:lpstr>
      <vt:lpstr>PowerPoint 프레젠테이션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Design with code</vt:lpstr>
      <vt:lpstr>PowerPoint 프레젠테이션</vt:lpstr>
      <vt:lpstr>실습</vt:lpstr>
      <vt:lpstr>실습</vt:lpstr>
      <vt:lpstr>실습</vt:lpstr>
      <vt:lpstr>실습</vt:lpstr>
      <vt:lpstr>실습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JChoi</dc:creator>
  <cp:lastModifiedBy>p748</cp:lastModifiedBy>
  <cp:revision>202</cp:revision>
  <dcterms:created xsi:type="dcterms:W3CDTF">2012-04-23T13:28:29Z</dcterms:created>
  <dcterms:modified xsi:type="dcterms:W3CDTF">2021-04-28T04:22:34Z</dcterms:modified>
</cp:coreProperties>
</file>