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218" y="2920901"/>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a:t>
            </a:r>
            <a:r>
              <a:rPr lang="en-US" sz="2400" dirty="0"/>
              <a:t>ME: DAWOOD SATHIK J</a:t>
            </a:r>
          </a:p>
          <a:p>
            <a:r>
              <a:rPr lang="en-US" sz="2400" dirty="0"/>
              <a:t>REGISTER </a:t>
            </a:r>
            <a:r>
              <a:rPr lang="en-IN" sz="2400" dirty="0"/>
              <a:t>NO      </a:t>
            </a:r>
            <a:r>
              <a:rPr lang="en-US" sz="2400"/>
              <a:t>: 312202026</a:t>
            </a:r>
            <a:endParaRPr lang="en-US" sz="2400" dirty="0"/>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Yuvaraj K</cp:lastModifiedBy>
  <cp:revision>29</cp:revision>
  <dcterms:created xsi:type="dcterms:W3CDTF">2024-03-29T15:07:22Z</dcterms:created>
  <dcterms:modified xsi:type="dcterms:W3CDTF">2024-10-03T05:10:56Z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