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72" r:id="rId3"/>
    <p:sldId id="259" r:id="rId4"/>
    <p:sldId id="260" r:id="rId5"/>
    <p:sldId id="273" r:id="rId6"/>
    <p:sldId id="271" r:id="rId7"/>
    <p:sldId id="274" r:id="rId8"/>
    <p:sldId id="288" r:id="rId9"/>
    <p:sldId id="275" r:id="rId10"/>
    <p:sldId id="276" r:id="rId11"/>
    <p:sldId id="277" r:id="rId12"/>
    <p:sldId id="281" r:id="rId13"/>
    <p:sldId id="278" r:id="rId14"/>
    <p:sldId id="279" r:id="rId15"/>
    <p:sldId id="280" r:id="rId16"/>
    <p:sldId id="282" r:id="rId17"/>
    <p:sldId id="283" r:id="rId18"/>
    <p:sldId id="286" r:id="rId19"/>
    <p:sldId id="287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89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woud Tor" initials="DT" lastIdx="1" clrIdx="0">
    <p:extLst>
      <p:ext uri="{19B8F6BF-5375-455C-9EA6-DF929625EA0E}">
        <p15:presenceInfo xmlns:p15="http://schemas.microsoft.com/office/powerpoint/2012/main" userId="8cc3cb77a894b6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2" autoAdjust="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10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7DC02-5870-421A-841E-E68F0DFA118A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77D4C2ED-691A-4503-84F3-CF4E5AD50CBA}">
      <dgm:prSet phldrT="[Text]"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Missing-Values Handling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972CB8-C762-442E-87D5-BF0088C60A4F}" type="parTrans" cxnId="{030EC324-E440-4AA7-A0D1-076F20B50873}">
      <dgm:prSet/>
      <dgm:spPr/>
      <dgm:t>
        <a:bodyPr/>
        <a:lstStyle/>
        <a:p>
          <a:endParaRPr lang="en-US"/>
        </a:p>
      </dgm:t>
    </dgm:pt>
    <dgm:pt modelId="{7E8812C0-A47F-41C8-B50E-EEBE25136469}" type="sibTrans" cxnId="{030EC324-E440-4AA7-A0D1-076F20B50873}">
      <dgm:prSet/>
      <dgm:spPr/>
      <dgm:t>
        <a:bodyPr/>
        <a:lstStyle/>
        <a:p>
          <a:endParaRPr lang="en-US"/>
        </a:p>
      </dgm:t>
    </dgm:pt>
    <dgm:pt modelId="{72BE3BFF-2FCC-4274-AAEC-6A87B2A6BCE6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Scaling / Normalization</a:t>
          </a:r>
        </a:p>
      </dgm:t>
    </dgm:pt>
    <dgm:pt modelId="{F4FC58F1-8AD3-4E3D-A9EE-8AE670C661CC}" type="parTrans" cxnId="{445F1520-D539-4D35-B0A6-063707A437FA}">
      <dgm:prSet/>
      <dgm:spPr/>
      <dgm:t>
        <a:bodyPr/>
        <a:lstStyle/>
        <a:p>
          <a:endParaRPr lang="en-US"/>
        </a:p>
      </dgm:t>
    </dgm:pt>
    <dgm:pt modelId="{87C6E50E-673C-466A-81B4-C7BE582BF8F4}" type="sibTrans" cxnId="{445F1520-D539-4D35-B0A6-063707A437FA}">
      <dgm:prSet/>
      <dgm:spPr/>
      <dgm:t>
        <a:bodyPr/>
        <a:lstStyle/>
        <a:p>
          <a:endParaRPr lang="en-US"/>
        </a:p>
      </dgm:t>
    </dgm:pt>
    <dgm:pt modelId="{82256475-650E-4A59-B9AF-0FD03938EC03}">
      <dgm:prSet phldrT="[Text]" custT="1"/>
      <dgm:spPr/>
      <dgm:t>
        <a:bodyPr/>
        <a:lstStyle/>
        <a:p>
          <a:r>
            <a: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Encoding Technique</a:t>
          </a:r>
        </a:p>
      </dgm:t>
    </dgm:pt>
    <dgm:pt modelId="{E4DF64A1-1D16-4D92-8580-C965CB882363}" type="parTrans" cxnId="{D8587649-F13E-48D3-B627-2430CF5F545B}">
      <dgm:prSet/>
      <dgm:spPr/>
      <dgm:t>
        <a:bodyPr/>
        <a:lstStyle/>
        <a:p>
          <a:endParaRPr lang="en-US"/>
        </a:p>
      </dgm:t>
    </dgm:pt>
    <dgm:pt modelId="{9458F256-FBAC-4521-BBF5-AD7ACAE7AA0D}" type="sibTrans" cxnId="{D8587649-F13E-48D3-B627-2430CF5F545B}">
      <dgm:prSet/>
      <dgm:spPr/>
      <dgm:t>
        <a:bodyPr/>
        <a:lstStyle/>
        <a:p>
          <a:endParaRPr lang="en-US"/>
        </a:p>
      </dgm:t>
    </dgm:pt>
    <dgm:pt modelId="{E030BFE8-F3FC-40EA-96B2-0575BF712F27}" type="pres">
      <dgm:prSet presAssocID="{8D87DC02-5870-421A-841E-E68F0DFA118A}" presName="linearFlow" presStyleCnt="0">
        <dgm:presLayoutVars>
          <dgm:dir/>
          <dgm:resizeHandles val="exact"/>
        </dgm:presLayoutVars>
      </dgm:prSet>
      <dgm:spPr/>
    </dgm:pt>
    <dgm:pt modelId="{198844E7-E73C-40B8-8D54-7008F40792D8}" type="pres">
      <dgm:prSet presAssocID="{77D4C2ED-691A-4503-84F3-CF4E5AD50CBA}" presName="composite" presStyleCnt="0"/>
      <dgm:spPr/>
    </dgm:pt>
    <dgm:pt modelId="{677186B3-5AF0-44FC-A71B-39B57747218F}" type="pres">
      <dgm:prSet presAssocID="{77D4C2ED-691A-4503-84F3-CF4E5AD50CBA}" presName="imgShp" presStyleLbl="fgImgPlace1" presStyleIdx="0" presStyleCnt="3"/>
      <dgm:spPr/>
    </dgm:pt>
    <dgm:pt modelId="{39E7F758-D6F4-49BA-A81B-2A1783F10E8B}" type="pres">
      <dgm:prSet presAssocID="{77D4C2ED-691A-4503-84F3-CF4E5AD50CBA}" presName="txShp" presStyleLbl="node1" presStyleIdx="0" presStyleCnt="3">
        <dgm:presLayoutVars>
          <dgm:bulletEnabled val="1"/>
        </dgm:presLayoutVars>
      </dgm:prSet>
      <dgm:spPr/>
    </dgm:pt>
    <dgm:pt modelId="{DE20D513-A660-412A-98F4-D907C460B7EA}" type="pres">
      <dgm:prSet presAssocID="{7E8812C0-A47F-41C8-B50E-EEBE25136469}" presName="spacing" presStyleCnt="0"/>
      <dgm:spPr/>
    </dgm:pt>
    <dgm:pt modelId="{49FFE50E-6EBA-42C0-B7EF-88441D64E0D5}" type="pres">
      <dgm:prSet presAssocID="{72BE3BFF-2FCC-4274-AAEC-6A87B2A6BCE6}" presName="composite" presStyleCnt="0"/>
      <dgm:spPr/>
    </dgm:pt>
    <dgm:pt modelId="{959F3E49-36D9-44C8-9BC4-33090C09A896}" type="pres">
      <dgm:prSet presAssocID="{72BE3BFF-2FCC-4274-AAEC-6A87B2A6BCE6}" presName="imgShp" presStyleLbl="fgImgPlace1" presStyleIdx="1" presStyleCnt="3"/>
      <dgm:spPr/>
    </dgm:pt>
    <dgm:pt modelId="{3E314903-5426-4060-B045-F75595790406}" type="pres">
      <dgm:prSet presAssocID="{72BE3BFF-2FCC-4274-AAEC-6A87B2A6BCE6}" presName="txShp" presStyleLbl="node1" presStyleIdx="1" presStyleCnt="3">
        <dgm:presLayoutVars>
          <dgm:bulletEnabled val="1"/>
        </dgm:presLayoutVars>
      </dgm:prSet>
      <dgm:spPr/>
    </dgm:pt>
    <dgm:pt modelId="{D2B373DA-04C4-44C7-B907-700547A53D03}" type="pres">
      <dgm:prSet presAssocID="{87C6E50E-673C-466A-81B4-C7BE582BF8F4}" presName="spacing" presStyleCnt="0"/>
      <dgm:spPr/>
    </dgm:pt>
    <dgm:pt modelId="{B240901C-1FD8-4DAF-AB3A-25209082C8EF}" type="pres">
      <dgm:prSet presAssocID="{82256475-650E-4A59-B9AF-0FD03938EC03}" presName="composite" presStyleCnt="0"/>
      <dgm:spPr/>
    </dgm:pt>
    <dgm:pt modelId="{C84E4920-48CE-4532-8865-F80FAE4D62EB}" type="pres">
      <dgm:prSet presAssocID="{82256475-650E-4A59-B9AF-0FD03938EC03}" presName="imgShp" presStyleLbl="fgImgPlace1" presStyleIdx="2" presStyleCnt="3"/>
      <dgm:spPr/>
    </dgm:pt>
    <dgm:pt modelId="{7FF93FA6-5EF6-44D7-9B25-189F452251C9}" type="pres">
      <dgm:prSet presAssocID="{82256475-650E-4A59-B9AF-0FD03938EC03}" presName="txShp" presStyleLbl="node1" presStyleIdx="2" presStyleCnt="3">
        <dgm:presLayoutVars>
          <dgm:bulletEnabled val="1"/>
        </dgm:presLayoutVars>
      </dgm:prSet>
      <dgm:spPr/>
    </dgm:pt>
  </dgm:ptLst>
  <dgm:cxnLst>
    <dgm:cxn modelId="{533F010F-DEAB-46FC-AB11-37FB60C7B7D8}" type="presOf" srcId="{77D4C2ED-691A-4503-84F3-CF4E5AD50CBA}" destId="{39E7F758-D6F4-49BA-A81B-2A1783F10E8B}" srcOrd="0" destOrd="0" presId="urn:microsoft.com/office/officeart/2005/8/layout/vList3"/>
    <dgm:cxn modelId="{445F1520-D539-4D35-B0A6-063707A437FA}" srcId="{8D87DC02-5870-421A-841E-E68F0DFA118A}" destId="{72BE3BFF-2FCC-4274-AAEC-6A87B2A6BCE6}" srcOrd="1" destOrd="0" parTransId="{F4FC58F1-8AD3-4E3D-A9EE-8AE670C661CC}" sibTransId="{87C6E50E-673C-466A-81B4-C7BE582BF8F4}"/>
    <dgm:cxn modelId="{030EC324-E440-4AA7-A0D1-076F20B50873}" srcId="{8D87DC02-5870-421A-841E-E68F0DFA118A}" destId="{77D4C2ED-691A-4503-84F3-CF4E5AD50CBA}" srcOrd="0" destOrd="0" parTransId="{D5972CB8-C762-442E-87D5-BF0088C60A4F}" sibTransId="{7E8812C0-A47F-41C8-B50E-EEBE25136469}"/>
    <dgm:cxn modelId="{1D2E262E-8AE9-45D6-B91D-D7736AB38832}" type="presOf" srcId="{82256475-650E-4A59-B9AF-0FD03938EC03}" destId="{7FF93FA6-5EF6-44D7-9B25-189F452251C9}" srcOrd="0" destOrd="0" presId="urn:microsoft.com/office/officeart/2005/8/layout/vList3"/>
    <dgm:cxn modelId="{7DFD7830-368B-4886-9705-DCEFA0B3CF1D}" type="presOf" srcId="{72BE3BFF-2FCC-4274-AAEC-6A87B2A6BCE6}" destId="{3E314903-5426-4060-B045-F75595790406}" srcOrd="0" destOrd="0" presId="urn:microsoft.com/office/officeart/2005/8/layout/vList3"/>
    <dgm:cxn modelId="{D8587649-F13E-48D3-B627-2430CF5F545B}" srcId="{8D87DC02-5870-421A-841E-E68F0DFA118A}" destId="{82256475-650E-4A59-B9AF-0FD03938EC03}" srcOrd="2" destOrd="0" parTransId="{E4DF64A1-1D16-4D92-8580-C965CB882363}" sibTransId="{9458F256-FBAC-4521-BBF5-AD7ACAE7AA0D}"/>
    <dgm:cxn modelId="{9C300DCF-006F-4B52-9D29-9C10BAC32B7C}" type="presOf" srcId="{8D87DC02-5870-421A-841E-E68F0DFA118A}" destId="{E030BFE8-F3FC-40EA-96B2-0575BF712F27}" srcOrd="0" destOrd="0" presId="urn:microsoft.com/office/officeart/2005/8/layout/vList3"/>
    <dgm:cxn modelId="{BCF84388-F2D7-4330-B7C1-98E0BFCBCC1A}" type="presParOf" srcId="{E030BFE8-F3FC-40EA-96B2-0575BF712F27}" destId="{198844E7-E73C-40B8-8D54-7008F40792D8}" srcOrd="0" destOrd="0" presId="urn:microsoft.com/office/officeart/2005/8/layout/vList3"/>
    <dgm:cxn modelId="{70005E66-E547-4D71-B36D-5A6DD5ED82D5}" type="presParOf" srcId="{198844E7-E73C-40B8-8D54-7008F40792D8}" destId="{677186B3-5AF0-44FC-A71B-39B57747218F}" srcOrd="0" destOrd="0" presId="urn:microsoft.com/office/officeart/2005/8/layout/vList3"/>
    <dgm:cxn modelId="{D79ACE0A-816A-4F07-984F-DF9366E62F6A}" type="presParOf" srcId="{198844E7-E73C-40B8-8D54-7008F40792D8}" destId="{39E7F758-D6F4-49BA-A81B-2A1783F10E8B}" srcOrd="1" destOrd="0" presId="urn:microsoft.com/office/officeart/2005/8/layout/vList3"/>
    <dgm:cxn modelId="{6D2A8558-4F01-45AB-BD29-CDF232984014}" type="presParOf" srcId="{E030BFE8-F3FC-40EA-96B2-0575BF712F27}" destId="{DE20D513-A660-412A-98F4-D907C460B7EA}" srcOrd="1" destOrd="0" presId="urn:microsoft.com/office/officeart/2005/8/layout/vList3"/>
    <dgm:cxn modelId="{0AB25CA5-4AD9-4295-A198-43DE631633A6}" type="presParOf" srcId="{E030BFE8-F3FC-40EA-96B2-0575BF712F27}" destId="{49FFE50E-6EBA-42C0-B7EF-88441D64E0D5}" srcOrd="2" destOrd="0" presId="urn:microsoft.com/office/officeart/2005/8/layout/vList3"/>
    <dgm:cxn modelId="{B8282915-1788-4C11-B021-C85BEAFDEFAF}" type="presParOf" srcId="{49FFE50E-6EBA-42C0-B7EF-88441D64E0D5}" destId="{959F3E49-36D9-44C8-9BC4-33090C09A896}" srcOrd="0" destOrd="0" presId="urn:microsoft.com/office/officeart/2005/8/layout/vList3"/>
    <dgm:cxn modelId="{1D279B8A-3821-4729-8C62-E697E7366B5F}" type="presParOf" srcId="{49FFE50E-6EBA-42C0-B7EF-88441D64E0D5}" destId="{3E314903-5426-4060-B045-F75595790406}" srcOrd="1" destOrd="0" presId="urn:microsoft.com/office/officeart/2005/8/layout/vList3"/>
    <dgm:cxn modelId="{B57F58D4-CADC-42DA-B67F-CA11C1F70F33}" type="presParOf" srcId="{E030BFE8-F3FC-40EA-96B2-0575BF712F27}" destId="{D2B373DA-04C4-44C7-B907-700547A53D03}" srcOrd="3" destOrd="0" presId="urn:microsoft.com/office/officeart/2005/8/layout/vList3"/>
    <dgm:cxn modelId="{6973F839-B0B8-4E41-8984-B2CF114860DE}" type="presParOf" srcId="{E030BFE8-F3FC-40EA-96B2-0575BF712F27}" destId="{B240901C-1FD8-4DAF-AB3A-25209082C8EF}" srcOrd="4" destOrd="0" presId="urn:microsoft.com/office/officeart/2005/8/layout/vList3"/>
    <dgm:cxn modelId="{BC69217F-3A3D-4187-9556-2BD7A199EC35}" type="presParOf" srcId="{B240901C-1FD8-4DAF-AB3A-25209082C8EF}" destId="{C84E4920-48CE-4532-8865-F80FAE4D62EB}" srcOrd="0" destOrd="0" presId="urn:microsoft.com/office/officeart/2005/8/layout/vList3"/>
    <dgm:cxn modelId="{D6E6538C-67FE-4CC3-B8C8-EA59B3958D61}" type="presParOf" srcId="{B240901C-1FD8-4DAF-AB3A-25209082C8EF}" destId="{7FF93FA6-5EF6-44D7-9B25-189F452251C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87DC02-5870-421A-841E-E68F0DFA118A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77D4C2ED-691A-4503-84F3-CF4E5AD50CBA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K-Nearest Neighbors (KNN)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972CB8-C762-442E-87D5-BF0088C60A4F}" type="parTrans" cxnId="{030EC324-E440-4AA7-A0D1-076F20B50873}">
      <dgm:prSet/>
      <dgm:spPr/>
      <dgm:t>
        <a:bodyPr/>
        <a:lstStyle/>
        <a:p>
          <a:endParaRPr lang="en-US"/>
        </a:p>
      </dgm:t>
    </dgm:pt>
    <dgm:pt modelId="{7E8812C0-A47F-41C8-B50E-EEBE25136469}" type="sibTrans" cxnId="{030EC324-E440-4AA7-A0D1-076F20B50873}">
      <dgm:prSet/>
      <dgm:spPr/>
      <dgm:t>
        <a:bodyPr/>
        <a:lstStyle/>
        <a:p>
          <a:endParaRPr lang="en-US"/>
        </a:p>
      </dgm:t>
    </dgm:pt>
    <dgm:pt modelId="{72BE3BFF-2FCC-4274-AAEC-6A87B2A6BCE6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FC58F1-8AD3-4E3D-A9EE-8AE670C661CC}" type="parTrans" cxnId="{445F1520-D539-4D35-B0A6-063707A437FA}">
      <dgm:prSet/>
      <dgm:spPr/>
      <dgm:t>
        <a:bodyPr/>
        <a:lstStyle/>
        <a:p>
          <a:endParaRPr lang="en-US"/>
        </a:p>
      </dgm:t>
    </dgm:pt>
    <dgm:pt modelId="{87C6E50E-673C-466A-81B4-C7BE582BF8F4}" type="sibTrans" cxnId="{445F1520-D539-4D35-B0A6-063707A437FA}">
      <dgm:prSet/>
      <dgm:spPr/>
      <dgm:t>
        <a:bodyPr/>
        <a:lstStyle/>
        <a:p>
          <a:endParaRPr lang="en-US"/>
        </a:p>
      </dgm:t>
    </dgm:pt>
    <dgm:pt modelId="{82256475-650E-4A59-B9AF-0FD03938EC03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Classifier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DF64A1-1D16-4D92-8580-C965CB882363}" type="parTrans" cxnId="{D8587649-F13E-48D3-B627-2430CF5F545B}">
      <dgm:prSet/>
      <dgm:spPr/>
      <dgm:t>
        <a:bodyPr/>
        <a:lstStyle/>
        <a:p>
          <a:endParaRPr lang="en-US"/>
        </a:p>
      </dgm:t>
    </dgm:pt>
    <dgm:pt modelId="{9458F256-FBAC-4521-BBF5-AD7ACAE7AA0D}" type="sibTrans" cxnId="{D8587649-F13E-48D3-B627-2430CF5F545B}">
      <dgm:prSet/>
      <dgm:spPr/>
      <dgm:t>
        <a:bodyPr/>
        <a:lstStyle/>
        <a:p>
          <a:endParaRPr lang="en-US"/>
        </a:p>
      </dgm:t>
    </dgm:pt>
    <dgm:pt modelId="{4388F8C8-2728-4ADD-A2B4-A7459823B18E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91C84-70AA-4A38-81B3-B03584EF07A4}" type="parTrans" cxnId="{7BAC7905-37C8-4B8F-9CD9-505A17A82DB6}">
      <dgm:prSet/>
      <dgm:spPr/>
      <dgm:t>
        <a:bodyPr/>
        <a:lstStyle/>
        <a:p>
          <a:endParaRPr lang="en-US"/>
        </a:p>
      </dgm:t>
    </dgm:pt>
    <dgm:pt modelId="{D40C1ED2-7478-477B-A127-3B9B18336D42}" type="sibTrans" cxnId="{7BAC7905-37C8-4B8F-9CD9-505A17A82DB6}">
      <dgm:prSet/>
      <dgm:spPr/>
      <dgm:t>
        <a:bodyPr/>
        <a:lstStyle/>
        <a:p>
          <a:endParaRPr lang="en-US"/>
        </a:p>
      </dgm:t>
    </dgm:pt>
    <dgm:pt modelId="{F6FC44C4-1413-4E6E-A518-214025305124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Naive Bayes NB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B1BA32-4B21-45EC-A909-321BF3B660A7}" type="parTrans" cxnId="{8FF97C8A-E9FE-4258-95E3-2BB79A122FA1}">
      <dgm:prSet/>
      <dgm:spPr/>
      <dgm:t>
        <a:bodyPr/>
        <a:lstStyle/>
        <a:p>
          <a:endParaRPr lang="en-US"/>
        </a:p>
      </dgm:t>
    </dgm:pt>
    <dgm:pt modelId="{AF182430-27D4-46F9-B49D-AACF2A043D88}" type="sibTrans" cxnId="{8FF97C8A-E9FE-4258-95E3-2BB79A122FA1}">
      <dgm:prSet/>
      <dgm:spPr/>
      <dgm:t>
        <a:bodyPr/>
        <a:lstStyle/>
        <a:p>
          <a:endParaRPr lang="en-US"/>
        </a:p>
      </dgm:t>
    </dgm:pt>
    <dgm:pt modelId="{E030BFE8-F3FC-40EA-96B2-0575BF712F27}" type="pres">
      <dgm:prSet presAssocID="{8D87DC02-5870-421A-841E-E68F0DFA118A}" presName="linearFlow" presStyleCnt="0">
        <dgm:presLayoutVars>
          <dgm:dir/>
          <dgm:resizeHandles val="exact"/>
        </dgm:presLayoutVars>
      </dgm:prSet>
      <dgm:spPr/>
    </dgm:pt>
    <dgm:pt modelId="{198844E7-E73C-40B8-8D54-7008F40792D8}" type="pres">
      <dgm:prSet presAssocID="{77D4C2ED-691A-4503-84F3-CF4E5AD50CBA}" presName="composite" presStyleCnt="0"/>
      <dgm:spPr/>
    </dgm:pt>
    <dgm:pt modelId="{677186B3-5AF0-44FC-A71B-39B57747218F}" type="pres">
      <dgm:prSet presAssocID="{77D4C2ED-691A-4503-84F3-CF4E5AD50CBA}" presName="imgShp" presStyleLbl="fgImgPlace1" presStyleIdx="0" presStyleCnt="5"/>
      <dgm:spPr/>
    </dgm:pt>
    <dgm:pt modelId="{39E7F758-D6F4-49BA-A81B-2A1783F10E8B}" type="pres">
      <dgm:prSet presAssocID="{77D4C2ED-691A-4503-84F3-CF4E5AD50CBA}" presName="txShp" presStyleLbl="node1" presStyleIdx="0" presStyleCnt="5">
        <dgm:presLayoutVars>
          <dgm:bulletEnabled val="1"/>
        </dgm:presLayoutVars>
      </dgm:prSet>
      <dgm:spPr/>
    </dgm:pt>
    <dgm:pt modelId="{DE20D513-A660-412A-98F4-D907C460B7EA}" type="pres">
      <dgm:prSet presAssocID="{7E8812C0-A47F-41C8-B50E-EEBE25136469}" presName="spacing" presStyleCnt="0"/>
      <dgm:spPr/>
    </dgm:pt>
    <dgm:pt modelId="{49FFE50E-6EBA-42C0-B7EF-88441D64E0D5}" type="pres">
      <dgm:prSet presAssocID="{72BE3BFF-2FCC-4274-AAEC-6A87B2A6BCE6}" presName="composite" presStyleCnt="0"/>
      <dgm:spPr/>
    </dgm:pt>
    <dgm:pt modelId="{959F3E49-36D9-44C8-9BC4-33090C09A896}" type="pres">
      <dgm:prSet presAssocID="{72BE3BFF-2FCC-4274-AAEC-6A87B2A6BCE6}" presName="imgShp" presStyleLbl="fgImgPlace1" presStyleIdx="1" presStyleCnt="5"/>
      <dgm:spPr/>
    </dgm:pt>
    <dgm:pt modelId="{3E314903-5426-4060-B045-F75595790406}" type="pres">
      <dgm:prSet presAssocID="{72BE3BFF-2FCC-4274-AAEC-6A87B2A6BCE6}" presName="txShp" presStyleLbl="node1" presStyleIdx="1" presStyleCnt="5">
        <dgm:presLayoutVars>
          <dgm:bulletEnabled val="1"/>
        </dgm:presLayoutVars>
      </dgm:prSet>
      <dgm:spPr/>
    </dgm:pt>
    <dgm:pt modelId="{D2B373DA-04C4-44C7-B907-700547A53D03}" type="pres">
      <dgm:prSet presAssocID="{87C6E50E-673C-466A-81B4-C7BE582BF8F4}" presName="spacing" presStyleCnt="0"/>
      <dgm:spPr/>
    </dgm:pt>
    <dgm:pt modelId="{B240901C-1FD8-4DAF-AB3A-25209082C8EF}" type="pres">
      <dgm:prSet presAssocID="{82256475-650E-4A59-B9AF-0FD03938EC03}" presName="composite" presStyleCnt="0"/>
      <dgm:spPr/>
    </dgm:pt>
    <dgm:pt modelId="{C84E4920-48CE-4532-8865-F80FAE4D62EB}" type="pres">
      <dgm:prSet presAssocID="{82256475-650E-4A59-B9AF-0FD03938EC03}" presName="imgShp" presStyleLbl="fgImgPlace1" presStyleIdx="2" presStyleCnt="5"/>
      <dgm:spPr/>
    </dgm:pt>
    <dgm:pt modelId="{7FF93FA6-5EF6-44D7-9B25-189F452251C9}" type="pres">
      <dgm:prSet presAssocID="{82256475-650E-4A59-B9AF-0FD03938EC03}" presName="txShp" presStyleLbl="node1" presStyleIdx="2" presStyleCnt="5">
        <dgm:presLayoutVars>
          <dgm:bulletEnabled val="1"/>
        </dgm:presLayoutVars>
      </dgm:prSet>
      <dgm:spPr/>
    </dgm:pt>
    <dgm:pt modelId="{EF9394E7-3832-44AF-A2BA-6FC507915503}" type="pres">
      <dgm:prSet presAssocID="{9458F256-FBAC-4521-BBF5-AD7ACAE7AA0D}" presName="spacing" presStyleCnt="0"/>
      <dgm:spPr/>
    </dgm:pt>
    <dgm:pt modelId="{82789934-39B6-4FE5-8F14-17BF27EC609D}" type="pres">
      <dgm:prSet presAssocID="{4388F8C8-2728-4ADD-A2B4-A7459823B18E}" presName="composite" presStyleCnt="0"/>
      <dgm:spPr/>
    </dgm:pt>
    <dgm:pt modelId="{8AA45A3C-956A-4272-980A-853CB27328F2}" type="pres">
      <dgm:prSet presAssocID="{4388F8C8-2728-4ADD-A2B4-A7459823B18E}" presName="imgShp" presStyleLbl="fgImgPlace1" presStyleIdx="3" presStyleCnt="5"/>
      <dgm:spPr/>
    </dgm:pt>
    <dgm:pt modelId="{E2DB5E04-83E8-4815-ADC7-7151FC00F85D}" type="pres">
      <dgm:prSet presAssocID="{4388F8C8-2728-4ADD-A2B4-A7459823B18E}" presName="txShp" presStyleLbl="node1" presStyleIdx="3" presStyleCnt="5">
        <dgm:presLayoutVars>
          <dgm:bulletEnabled val="1"/>
        </dgm:presLayoutVars>
      </dgm:prSet>
      <dgm:spPr/>
    </dgm:pt>
    <dgm:pt modelId="{EB34C3FE-C87A-4151-9DFF-8FCB4C457A20}" type="pres">
      <dgm:prSet presAssocID="{D40C1ED2-7478-477B-A127-3B9B18336D42}" presName="spacing" presStyleCnt="0"/>
      <dgm:spPr/>
    </dgm:pt>
    <dgm:pt modelId="{3ACFDB97-998B-4BBB-A3D1-6099304B24BD}" type="pres">
      <dgm:prSet presAssocID="{F6FC44C4-1413-4E6E-A518-214025305124}" presName="composite" presStyleCnt="0"/>
      <dgm:spPr/>
    </dgm:pt>
    <dgm:pt modelId="{023E0DD5-138E-4D2F-9890-28D3161FBA11}" type="pres">
      <dgm:prSet presAssocID="{F6FC44C4-1413-4E6E-A518-214025305124}" presName="imgShp" presStyleLbl="fgImgPlace1" presStyleIdx="4" presStyleCnt="5"/>
      <dgm:spPr/>
    </dgm:pt>
    <dgm:pt modelId="{75D5950A-559E-495D-8B91-4F6743F07599}" type="pres">
      <dgm:prSet presAssocID="{F6FC44C4-1413-4E6E-A518-214025305124}" presName="txShp" presStyleLbl="node1" presStyleIdx="4" presStyleCnt="5">
        <dgm:presLayoutVars>
          <dgm:bulletEnabled val="1"/>
        </dgm:presLayoutVars>
      </dgm:prSet>
      <dgm:spPr/>
    </dgm:pt>
  </dgm:ptLst>
  <dgm:cxnLst>
    <dgm:cxn modelId="{7BAC7905-37C8-4B8F-9CD9-505A17A82DB6}" srcId="{8D87DC02-5870-421A-841E-E68F0DFA118A}" destId="{4388F8C8-2728-4ADD-A2B4-A7459823B18E}" srcOrd="3" destOrd="0" parTransId="{13B91C84-70AA-4A38-81B3-B03584EF07A4}" sibTransId="{D40C1ED2-7478-477B-A127-3B9B18336D42}"/>
    <dgm:cxn modelId="{533F010F-DEAB-46FC-AB11-37FB60C7B7D8}" type="presOf" srcId="{77D4C2ED-691A-4503-84F3-CF4E5AD50CBA}" destId="{39E7F758-D6F4-49BA-A81B-2A1783F10E8B}" srcOrd="0" destOrd="0" presId="urn:microsoft.com/office/officeart/2005/8/layout/vList3"/>
    <dgm:cxn modelId="{445F1520-D539-4D35-B0A6-063707A437FA}" srcId="{8D87DC02-5870-421A-841E-E68F0DFA118A}" destId="{72BE3BFF-2FCC-4274-AAEC-6A87B2A6BCE6}" srcOrd="1" destOrd="0" parTransId="{F4FC58F1-8AD3-4E3D-A9EE-8AE670C661CC}" sibTransId="{87C6E50E-673C-466A-81B4-C7BE582BF8F4}"/>
    <dgm:cxn modelId="{030EC324-E440-4AA7-A0D1-076F20B50873}" srcId="{8D87DC02-5870-421A-841E-E68F0DFA118A}" destId="{77D4C2ED-691A-4503-84F3-CF4E5AD50CBA}" srcOrd="0" destOrd="0" parTransId="{D5972CB8-C762-442E-87D5-BF0088C60A4F}" sibTransId="{7E8812C0-A47F-41C8-B50E-EEBE25136469}"/>
    <dgm:cxn modelId="{1D2E262E-8AE9-45D6-B91D-D7736AB38832}" type="presOf" srcId="{82256475-650E-4A59-B9AF-0FD03938EC03}" destId="{7FF93FA6-5EF6-44D7-9B25-189F452251C9}" srcOrd="0" destOrd="0" presId="urn:microsoft.com/office/officeart/2005/8/layout/vList3"/>
    <dgm:cxn modelId="{7DFD7830-368B-4886-9705-DCEFA0B3CF1D}" type="presOf" srcId="{72BE3BFF-2FCC-4274-AAEC-6A87B2A6BCE6}" destId="{3E314903-5426-4060-B045-F75595790406}" srcOrd="0" destOrd="0" presId="urn:microsoft.com/office/officeart/2005/8/layout/vList3"/>
    <dgm:cxn modelId="{D8587649-F13E-48D3-B627-2430CF5F545B}" srcId="{8D87DC02-5870-421A-841E-E68F0DFA118A}" destId="{82256475-650E-4A59-B9AF-0FD03938EC03}" srcOrd="2" destOrd="0" parTransId="{E4DF64A1-1D16-4D92-8580-C965CB882363}" sibTransId="{9458F256-FBAC-4521-BBF5-AD7ACAE7AA0D}"/>
    <dgm:cxn modelId="{B3EF6652-8B29-4D75-9510-C78117B08DEA}" type="presOf" srcId="{4388F8C8-2728-4ADD-A2B4-A7459823B18E}" destId="{E2DB5E04-83E8-4815-ADC7-7151FC00F85D}" srcOrd="0" destOrd="0" presId="urn:microsoft.com/office/officeart/2005/8/layout/vList3"/>
    <dgm:cxn modelId="{8FF97C8A-E9FE-4258-95E3-2BB79A122FA1}" srcId="{8D87DC02-5870-421A-841E-E68F0DFA118A}" destId="{F6FC44C4-1413-4E6E-A518-214025305124}" srcOrd="4" destOrd="0" parTransId="{69B1BA32-4B21-45EC-A909-321BF3B660A7}" sibTransId="{AF182430-27D4-46F9-B49D-AACF2A043D88}"/>
    <dgm:cxn modelId="{368613B8-C76A-42A2-9E47-3506B8CAE090}" type="presOf" srcId="{F6FC44C4-1413-4E6E-A518-214025305124}" destId="{75D5950A-559E-495D-8B91-4F6743F07599}" srcOrd="0" destOrd="0" presId="urn:microsoft.com/office/officeart/2005/8/layout/vList3"/>
    <dgm:cxn modelId="{9C300DCF-006F-4B52-9D29-9C10BAC32B7C}" type="presOf" srcId="{8D87DC02-5870-421A-841E-E68F0DFA118A}" destId="{E030BFE8-F3FC-40EA-96B2-0575BF712F27}" srcOrd="0" destOrd="0" presId="urn:microsoft.com/office/officeart/2005/8/layout/vList3"/>
    <dgm:cxn modelId="{BCF84388-F2D7-4330-B7C1-98E0BFCBCC1A}" type="presParOf" srcId="{E030BFE8-F3FC-40EA-96B2-0575BF712F27}" destId="{198844E7-E73C-40B8-8D54-7008F40792D8}" srcOrd="0" destOrd="0" presId="urn:microsoft.com/office/officeart/2005/8/layout/vList3"/>
    <dgm:cxn modelId="{70005E66-E547-4D71-B36D-5A6DD5ED82D5}" type="presParOf" srcId="{198844E7-E73C-40B8-8D54-7008F40792D8}" destId="{677186B3-5AF0-44FC-A71B-39B57747218F}" srcOrd="0" destOrd="0" presId="urn:microsoft.com/office/officeart/2005/8/layout/vList3"/>
    <dgm:cxn modelId="{D79ACE0A-816A-4F07-984F-DF9366E62F6A}" type="presParOf" srcId="{198844E7-E73C-40B8-8D54-7008F40792D8}" destId="{39E7F758-D6F4-49BA-A81B-2A1783F10E8B}" srcOrd="1" destOrd="0" presId="urn:microsoft.com/office/officeart/2005/8/layout/vList3"/>
    <dgm:cxn modelId="{6D2A8558-4F01-45AB-BD29-CDF232984014}" type="presParOf" srcId="{E030BFE8-F3FC-40EA-96B2-0575BF712F27}" destId="{DE20D513-A660-412A-98F4-D907C460B7EA}" srcOrd="1" destOrd="0" presId="urn:microsoft.com/office/officeart/2005/8/layout/vList3"/>
    <dgm:cxn modelId="{0AB25CA5-4AD9-4295-A198-43DE631633A6}" type="presParOf" srcId="{E030BFE8-F3FC-40EA-96B2-0575BF712F27}" destId="{49FFE50E-6EBA-42C0-B7EF-88441D64E0D5}" srcOrd="2" destOrd="0" presId="urn:microsoft.com/office/officeart/2005/8/layout/vList3"/>
    <dgm:cxn modelId="{B8282915-1788-4C11-B021-C85BEAFDEFAF}" type="presParOf" srcId="{49FFE50E-6EBA-42C0-B7EF-88441D64E0D5}" destId="{959F3E49-36D9-44C8-9BC4-33090C09A896}" srcOrd="0" destOrd="0" presId="urn:microsoft.com/office/officeart/2005/8/layout/vList3"/>
    <dgm:cxn modelId="{1D279B8A-3821-4729-8C62-E697E7366B5F}" type="presParOf" srcId="{49FFE50E-6EBA-42C0-B7EF-88441D64E0D5}" destId="{3E314903-5426-4060-B045-F75595790406}" srcOrd="1" destOrd="0" presId="urn:microsoft.com/office/officeart/2005/8/layout/vList3"/>
    <dgm:cxn modelId="{B57F58D4-CADC-42DA-B67F-CA11C1F70F33}" type="presParOf" srcId="{E030BFE8-F3FC-40EA-96B2-0575BF712F27}" destId="{D2B373DA-04C4-44C7-B907-700547A53D03}" srcOrd="3" destOrd="0" presId="urn:microsoft.com/office/officeart/2005/8/layout/vList3"/>
    <dgm:cxn modelId="{6973F839-B0B8-4E41-8984-B2CF114860DE}" type="presParOf" srcId="{E030BFE8-F3FC-40EA-96B2-0575BF712F27}" destId="{B240901C-1FD8-4DAF-AB3A-25209082C8EF}" srcOrd="4" destOrd="0" presId="urn:microsoft.com/office/officeart/2005/8/layout/vList3"/>
    <dgm:cxn modelId="{BC69217F-3A3D-4187-9556-2BD7A199EC35}" type="presParOf" srcId="{B240901C-1FD8-4DAF-AB3A-25209082C8EF}" destId="{C84E4920-48CE-4532-8865-F80FAE4D62EB}" srcOrd="0" destOrd="0" presId="urn:microsoft.com/office/officeart/2005/8/layout/vList3"/>
    <dgm:cxn modelId="{D6E6538C-67FE-4CC3-B8C8-EA59B3958D61}" type="presParOf" srcId="{B240901C-1FD8-4DAF-AB3A-25209082C8EF}" destId="{7FF93FA6-5EF6-44D7-9B25-189F452251C9}" srcOrd="1" destOrd="0" presId="urn:microsoft.com/office/officeart/2005/8/layout/vList3"/>
    <dgm:cxn modelId="{64177C1E-B0FB-4CB5-9CA0-7BC77DF54C6B}" type="presParOf" srcId="{E030BFE8-F3FC-40EA-96B2-0575BF712F27}" destId="{EF9394E7-3832-44AF-A2BA-6FC507915503}" srcOrd="5" destOrd="0" presId="urn:microsoft.com/office/officeart/2005/8/layout/vList3"/>
    <dgm:cxn modelId="{06F9CE25-8D26-4673-9C0E-4B95FA26CCFF}" type="presParOf" srcId="{E030BFE8-F3FC-40EA-96B2-0575BF712F27}" destId="{82789934-39B6-4FE5-8F14-17BF27EC609D}" srcOrd="6" destOrd="0" presId="urn:microsoft.com/office/officeart/2005/8/layout/vList3"/>
    <dgm:cxn modelId="{7A804B8F-893E-4B4C-85EC-39248209714B}" type="presParOf" srcId="{82789934-39B6-4FE5-8F14-17BF27EC609D}" destId="{8AA45A3C-956A-4272-980A-853CB27328F2}" srcOrd="0" destOrd="0" presId="urn:microsoft.com/office/officeart/2005/8/layout/vList3"/>
    <dgm:cxn modelId="{E8B9CD7B-C299-426A-9848-F9C33743C559}" type="presParOf" srcId="{82789934-39B6-4FE5-8F14-17BF27EC609D}" destId="{E2DB5E04-83E8-4815-ADC7-7151FC00F85D}" srcOrd="1" destOrd="0" presId="urn:microsoft.com/office/officeart/2005/8/layout/vList3"/>
    <dgm:cxn modelId="{BD64207A-CF2B-47EC-8B75-50A1F3D6BD2F}" type="presParOf" srcId="{E030BFE8-F3FC-40EA-96B2-0575BF712F27}" destId="{EB34C3FE-C87A-4151-9DFF-8FCB4C457A20}" srcOrd="7" destOrd="0" presId="urn:microsoft.com/office/officeart/2005/8/layout/vList3"/>
    <dgm:cxn modelId="{9C45D86D-1AEE-43F5-89EE-27FA1F2A3B2C}" type="presParOf" srcId="{E030BFE8-F3FC-40EA-96B2-0575BF712F27}" destId="{3ACFDB97-998B-4BBB-A3D1-6099304B24BD}" srcOrd="8" destOrd="0" presId="urn:microsoft.com/office/officeart/2005/8/layout/vList3"/>
    <dgm:cxn modelId="{AB9F9A94-FC6E-4D29-A002-534894FE194C}" type="presParOf" srcId="{3ACFDB97-998B-4BBB-A3D1-6099304B24BD}" destId="{023E0DD5-138E-4D2F-9890-28D3161FBA11}" srcOrd="0" destOrd="0" presId="urn:microsoft.com/office/officeart/2005/8/layout/vList3"/>
    <dgm:cxn modelId="{75DD4069-0CD7-47B3-9B51-3F73B2B863B2}" type="presParOf" srcId="{3ACFDB97-998B-4BBB-A3D1-6099304B24BD}" destId="{75D5950A-559E-495D-8B91-4F6743F075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7F758-D6F4-49BA-A81B-2A1783F10E8B}">
      <dsp:nvSpPr>
        <dsp:cNvPr id="0" name=""/>
        <dsp:cNvSpPr/>
      </dsp:nvSpPr>
      <dsp:spPr>
        <a:xfrm rot="10800000">
          <a:off x="1356382" y="650"/>
          <a:ext cx="4605789" cy="78511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Missing-Values Handling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52659" y="650"/>
        <a:ext cx="4409512" cy="785110"/>
      </dsp:txXfrm>
    </dsp:sp>
    <dsp:sp modelId="{677186B3-5AF0-44FC-A71B-39B57747218F}">
      <dsp:nvSpPr>
        <dsp:cNvPr id="0" name=""/>
        <dsp:cNvSpPr/>
      </dsp:nvSpPr>
      <dsp:spPr>
        <a:xfrm>
          <a:off x="963827" y="650"/>
          <a:ext cx="785110" cy="78511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14903-5426-4060-B045-F75595790406}">
      <dsp:nvSpPr>
        <dsp:cNvPr id="0" name=""/>
        <dsp:cNvSpPr/>
      </dsp:nvSpPr>
      <dsp:spPr>
        <a:xfrm rot="10800000">
          <a:off x="1356382" y="1020121"/>
          <a:ext cx="4605789" cy="78511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Scaling / Normalization</a:t>
          </a:r>
        </a:p>
      </dsp:txBody>
      <dsp:txXfrm rot="10800000">
        <a:off x="1552659" y="1020121"/>
        <a:ext cx="4409512" cy="785110"/>
      </dsp:txXfrm>
    </dsp:sp>
    <dsp:sp modelId="{959F3E49-36D9-44C8-9BC4-33090C09A896}">
      <dsp:nvSpPr>
        <dsp:cNvPr id="0" name=""/>
        <dsp:cNvSpPr/>
      </dsp:nvSpPr>
      <dsp:spPr>
        <a:xfrm>
          <a:off x="963827" y="1020121"/>
          <a:ext cx="785110" cy="78511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93FA6-5EF6-44D7-9B25-189F452251C9}">
      <dsp:nvSpPr>
        <dsp:cNvPr id="0" name=""/>
        <dsp:cNvSpPr/>
      </dsp:nvSpPr>
      <dsp:spPr>
        <a:xfrm rot="10800000">
          <a:off x="1356382" y="2039593"/>
          <a:ext cx="4605789" cy="78511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21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Encoding Technique</a:t>
          </a:r>
        </a:p>
      </dsp:txBody>
      <dsp:txXfrm rot="10800000">
        <a:off x="1552659" y="2039593"/>
        <a:ext cx="4409512" cy="785110"/>
      </dsp:txXfrm>
    </dsp:sp>
    <dsp:sp modelId="{C84E4920-48CE-4532-8865-F80FAE4D62EB}">
      <dsp:nvSpPr>
        <dsp:cNvPr id="0" name=""/>
        <dsp:cNvSpPr/>
      </dsp:nvSpPr>
      <dsp:spPr>
        <a:xfrm>
          <a:off x="963827" y="2039593"/>
          <a:ext cx="785110" cy="78511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7F758-D6F4-49BA-A81B-2A1783F10E8B}">
      <dsp:nvSpPr>
        <dsp:cNvPr id="0" name=""/>
        <dsp:cNvSpPr/>
      </dsp:nvSpPr>
      <dsp:spPr>
        <a:xfrm rot="10800000">
          <a:off x="1346290" y="1818"/>
          <a:ext cx="4689014" cy="6608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34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K-Nearest Neighbors (KNN)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11512" y="1818"/>
        <a:ext cx="4523792" cy="660890"/>
      </dsp:txXfrm>
    </dsp:sp>
    <dsp:sp modelId="{677186B3-5AF0-44FC-A71B-39B57747218F}">
      <dsp:nvSpPr>
        <dsp:cNvPr id="0" name=""/>
        <dsp:cNvSpPr/>
      </dsp:nvSpPr>
      <dsp:spPr>
        <a:xfrm>
          <a:off x="1015844" y="1818"/>
          <a:ext cx="660890" cy="66089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14903-5426-4060-B045-F75595790406}">
      <dsp:nvSpPr>
        <dsp:cNvPr id="0" name=""/>
        <dsp:cNvSpPr/>
      </dsp:nvSpPr>
      <dsp:spPr>
        <a:xfrm rot="10800000">
          <a:off x="1346290" y="859989"/>
          <a:ext cx="4689014" cy="6608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34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11512" y="859989"/>
        <a:ext cx="4523792" cy="660890"/>
      </dsp:txXfrm>
    </dsp:sp>
    <dsp:sp modelId="{959F3E49-36D9-44C8-9BC4-33090C09A896}">
      <dsp:nvSpPr>
        <dsp:cNvPr id="0" name=""/>
        <dsp:cNvSpPr/>
      </dsp:nvSpPr>
      <dsp:spPr>
        <a:xfrm>
          <a:off x="1015844" y="859989"/>
          <a:ext cx="660890" cy="66089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93FA6-5EF6-44D7-9B25-189F452251C9}">
      <dsp:nvSpPr>
        <dsp:cNvPr id="0" name=""/>
        <dsp:cNvSpPr/>
      </dsp:nvSpPr>
      <dsp:spPr>
        <a:xfrm rot="10800000">
          <a:off x="1346290" y="1718160"/>
          <a:ext cx="4689014" cy="6608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34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Classifier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11512" y="1718160"/>
        <a:ext cx="4523792" cy="660890"/>
      </dsp:txXfrm>
    </dsp:sp>
    <dsp:sp modelId="{C84E4920-48CE-4532-8865-F80FAE4D62EB}">
      <dsp:nvSpPr>
        <dsp:cNvPr id="0" name=""/>
        <dsp:cNvSpPr/>
      </dsp:nvSpPr>
      <dsp:spPr>
        <a:xfrm>
          <a:off x="1015844" y="1718160"/>
          <a:ext cx="660890" cy="66089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B5E04-83E8-4815-ADC7-7151FC00F85D}">
      <dsp:nvSpPr>
        <dsp:cNvPr id="0" name=""/>
        <dsp:cNvSpPr/>
      </dsp:nvSpPr>
      <dsp:spPr>
        <a:xfrm rot="10800000">
          <a:off x="1346290" y="2576331"/>
          <a:ext cx="4689014" cy="6608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34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11512" y="2576331"/>
        <a:ext cx="4523792" cy="660890"/>
      </dsp:txXfrm>
    </dsp:sp>
    <dsp:sp modelId="{8AA45A3C-956A-4272-980A-853CB27328F2}">
      <dsp:nvSpPr>
        <dsp:cNvPr id="0" name=""/>
        <dsp:cNvSpPr/>
      </dsp:nvSpPr>
      <dsp:spPr>
        <a:xfrm>
          <a:off x="1015844" y="2576331"/>
          <a:ext cx="660890" cy="66089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5950A-559E-495D-8B91-4F6743F07599}">
      <dsp:nvSpPr>
        <dsp:cNvPr id="0" name=""/>
        <dsp:cNvSpPr/>
      </dsp:nvSpPr>
      <dsp:spPr>
        <a:xfrm rot="10800000">
          <a:off x="1346290" y="3434502"/>
          <a:ext cx="4689014" cy="66089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434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Naive Bayes NB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511512" y="3434502"/>
        <a:ext cx="4523792" cy="660890"/>
      </dsp:txXfrm>
    </dsp:sp>
    <dsp:sp modelId="{023E0DD5-138E-4D2F-9890-28D3161FBA11}">
      <dsp:nvSpPr>
        <dsp:cNvPr id="0" name=""/>
        <dsp:cNvSpPr/>
      </dsp:nvSpPr>
      <dsp:spPr>
        <a:xfrm>
          <a:off x="1015844" y="3434502"/>
          <a:ext cx="660890" cy="660890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5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5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5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4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8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m.gov.au/climate/dat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7AFA-A95F-8AC8-756D-4101D21F5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640" y="1772506"/>
            <a:ext cx="5826719" cy="164630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80367-8F58-7FCF-1712-9DB1A508E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640" y="3733855"/>
            <a:ext cx="5826719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 for detecting Rain in the second day of prediction.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Dawoud Tormos, Ghandi Mahmoud</a:t>
            </a:r>
          </a:p>
        </p:txBody>
      </p:sp>
    </p:spTree>
    <p:extLst>
      <p:ext uri="{BB962C8B-B14F-4D97-AF65-F5344CB8AC3E}">
        <p14:creationId xmlns:p14="http://schemas.microsoft.com/office/powerpoint/2010/main" val="2275973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92551-3A12-D097-F9C2-B02FFC581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ED4AB-16C7-A776-8ABF-5622669269EC}"/>
              </a:ext>
            </a:extLst>
          </p:cNvPr>
          <p:cNvSpPr txBox="1"/>
          <p:nvPr/>
        </p:nvSpPr>
        <p:spPr>
          <a:xfrm>
            <a:off x="1604846" y="804419"/>
            <a:ext cx="59343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and Max Temperature Distribution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D77A773-3DBE-CF64-9305-342008FC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2" y="1281472"/>
            <a:ext cx="82677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23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22FCA-8E6F-3F24-B157-7C51901C9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56211-24BE-376E-73D7-7DAAE5E2CE6E}"/>
              </a:ext>
            </a:extLst>
          </p:cNvPr>
          <p:cNvSpPr txBox="1"/>
          <p:nvPr/>
        </p:nvSpPr>
        <p:spPr>
          <a:xfrm>
            <a:off x="1604844" y="465865"/>
            <a:ext cx="59343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Sunshine vs.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RainTomorrow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1B9C432-86C4-D314-97AD-31C1E188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6" y="1283493"/>
            <a:ext cx="80105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3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E51BE-2227-76DF-EBFF-257189B6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5069DE-869A-7702-6B5F-4FCA53920A78}"/>
              </a:ext>
            </a:extLst>
          </p:cNvPr>
          <p:cNvSpPr txBox="1"/>
          <p:nvPr/>
        </p:nvSpPr>
        <p:spPr>
          <a:xfrm>
            <a:off x="1604844" y="465865"/>
            <a:ext cx="5934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Cover (3pm) vs.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RainTomorrow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4340DCF-9E7D-2D6C-027D-E9223CBC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190625"/>
            <a:ext cx="79343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47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EA1E2-825E-7672-8DA3-79264E12C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C4787C-3F06-9D7C-DB81-03EA625293D9}"/>
              </a:ext>
            </a:extLst>
          </p:cNvPr>
          <p:cNvSpPr txBox="1"/>
          <p:nvPr/>
        </p:nvSpPr>
        <p:spPr>
          <a:xfrm>
            <a:off x="1677998" y="482950"/>
            <a:ext cx="59343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and Max Temperature Distribution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EF42EA8-E6A8-B474-B7FC-10EB2220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081088"/>
            <a:ext cx="82677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3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5F52E-F227-FFA4-C25E-8233A6F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197F45-8F9E-504D-775F-AB21E4C9AB36}"/>
              </a:ext>
            </a:extLst>
          </p:cNvPr>
          <p:cNvSpPr txBox="1"/>
          <p:nvPr/>
        </p:nvSpPr>
        <p:spPr>
          <a:xfrm>
            <a:off x="1604846" y="804419"/>
            <a:ext cx="593430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 Distribution (9am vs 3pm)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9C37D62-401B-E966-A5B2-FAFDFC800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190625"/>
            <a:ext cx="82677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4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B2D9C-3B5C-3FD4-8A4B-4C47D71F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C10CA2-C5A9-8B4B-B605-0D92B03C22AC}"/>
              </a:ext>
            </a:extLst>
          </p:cNvPr>
          <p:cNvSpPr txBox="1"/>
          <p:nvPr/>
        </p:nvSpPr>
        <p:spPr>
          <a:xfrm>
            <a:off x="1604846" y="804419"/>
            <a:ext cx="59343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and Max Temperature Distribution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195F1A2-A30D-5DDA-8E0D-61EE081D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2" y="1281472"/>
            <a:ext cx="82677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0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9923B-791D-B359-2C1B-F907AD151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9E813-2810-1453-E055-8B15A50BE24E}"/>
              </a:ext>
            </a:extLst>
          </p:cNvPr>
          <p:cNvSpPr txBox="1"/>
          <p:nvPr/>
        </p:nvSpPr>
        <p:spPr>
          <a:xfrm>
            <a:off x="1604846" y="804419"/>
            <a:ext cx="59343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FFEC478-96D9-C9D9-9D28-EF0FF2DBA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501901"/>
              </p:ext>
            </p:extLst>
          </p:nvPr>
        </p:nvGraphicFramePr>
        <p:xfrm>
          <a:off x="1109000" y="2182415"/>
          <a:ext cx="6925999" cy="282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17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7F8EB-39E7-67AD-C167-C0E2295E4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A8827F-ACF2-9111-B0DD-7A12EE200E6E}"/>
              </a:ext>
            </a:extLst>
          </p:cNvPr>
          <p:cNvSpPr txBox="1"/>
          <p:nvPr/>
        </p:nvSpPr>
        <p:spPr>
          <a:xfrm>
            <a:off x="1604846" y="804419"/>
            <a:ext cx="5934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Missing-Values Handling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960B8-8CE2-4721-078B-760D85A96131}"/>
              </a:ext>
            </a:extLst>
          </p:cNvPr>
          <p:cNvSpPr txBox="1"/>
          <p:nvPr/>
        </p:nvSpPr>
        <p:spPr>
          <a:xfrm>
            <a:off x="2000250" y="2457449"/>
            <a:ext cx="56031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values if numerical were replaced with their average and if categorical were replaced  with the most used value.</a:t>
            </a:r>
          </a:p>
          <a:p>
            <a:endParaRPr lang="en-US" dirty="0"/>
          </a:p>
          <a:p>
            <a:r>
              <a:rPr lang="en-US" dirty="0"/>
              <a:t>Rows with over 8 of missing values where dropped.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1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305DA-B114-DCDB-F373-10D86F699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E8FDC-1DCC-B5F3-B0EC-83CA755F80A0}"/>
              </a:ext>
            </a:extLst>
          </p:cNvPr>
          <p:cNvSpPr txBox="1"/>
          <p:nvPr/>
        </p:nvSpPr>
        <p:spPr>
          <a:xfrm>
            <a:off x="1604846" y="804419"/>
            <a:ext cx="5934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/ Normalization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DE453-828E-4746-7315-2BF1BFB0C0AB}"/>
              </a:ext>
            </a:extLst>
          </p:cNvPr>
          <p:cNvSpPr txBox="1"/>
          <p:nvPr/>
        </p:nvSpPr>
        <p:spPr>
          <a:xfrm>
            <a:off x="1770400" y="2775524"/>
            <a:ext cx="560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values where normalized using </a:t>
            </a:r>
            <a:r>
              <a:rPr lang="en-US" dirty="0" err="1"/>
              <a:t>MinMaxScaler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1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05983-B760-0DF9-669B-82BF332B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9B80C-E0CD-D060-6809-4AE4D6D3C3C6}"/>
              </a:ext>
            </a:extLst>
          </p:cNvPr>
          <p:cNvSpPr txBox="1"/>
          <p:nvPr/>
        </p:nvSpPr>
        <p:spPr>
          <a:xfrm>
            <a:off x="1604846" y="804419"/>
            <a:ext cx="59343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Technique</a:t>
            </a:r>
          </a:p>
          <a:p>
            <a:pPr algn="ctr"/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9C72B-4DF4-C43D-AE77-843ECE25F32A}"/>
              </a:ext>
            </a:extLst>
          </p:cNvPr>
          <p:cNvSpPr txBox="1"/>
          <p:nvPr/>
        </p:nvSpPr>
        <p:spPr>
          <a:xfrm>
            <a:off x="1770400" y="2586037"/>
            <a:ext cx="56031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Encoding used was Label Encoding.</a:t>
            </a:r>
          </a:p>
          <a:p>
            <a:endParaRPr lang="en-GB" dirty="0"/>
          </a:p>
          <a:p>
            <a:r>
              <a:rPr lang="en-GB" dirty="0"/>
              <a:t>Label Encoding is a crucial technique in machine learning for transforming </a:t>
            </a:r>
            <a:r>
              <a:rPr lang="en-GB" b="1" dirty="0"/>
              <a:t>categorical</a:t>
            </a:r>
            <a:r>
              <a:rPr lang="en-GB" dirty="0"/>
              <a:t> variables into a </a:t>
            </a:r>
            <a:r>
              <a:rPr lang="en-GB" b="1" dirty="0"/>
              <a:t>numerical</a:t>
            </a:r>
            <a:r>
              <a:rPr lang="en-GB" dirty="0"/>
              <a:t> format that algorithms can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8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643BB-2233-3146-E2B1-867522A73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136D89-930B-5912-E669-D64FB304D63B}"/>
              </a:ext>
            </a:extLst>
          </p:cNvPr>
          <p:cNvSpPr txBox="1"/>
          <p:nvPr/>
        </p:nvSpPr>
        <p:spPr>
          <a:xfrm>
            <a:off x="1604846" y="804419"/>
            <a:ext cx="5934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04482-FB19-2329-41E1-A7A16BC8DEB5}"/>
              </a:ext>
            </a:extLst>
          </p:cNvPr>
          <p:cNvSpPr txBox="1"/>
          <p:nvPr/>
        </p:nvSpPr>
        <p:spPr>
          <a:xfrm>
            <a:off x="2050255" y="2207419"/>
            <a:ext cx="504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whether tomorrow will be rain or no based on measurements and factors collected from the previous day.</a:t>
            </a:r>
          </a:p>
        </p:txBody>
      </p:sp>
    </p:spTree>
    <p:extLst>
      <p:ext uri="{BB962C8B-B14F-4D97-AF65-F5344CB8AC3E}">
        <p14:creationId xmlns:p14="http://schemas.microsoft.com/office/powerpoint/2010/main" val="360524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B32772-4582-A1C1-AC74-61AE5E7E4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26422"/>
              </p:ext>
            </p:extLst>
          </p:nvPr>
        </p:nvGraphicFramePr>
        <p:xfrm>
          <a:off x="1046425" y="1521076"/>
          <a:ext cx="7051149" cy="409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FE2530-16E3-B48A-2C97-A46EE34BDB39}"/>
              </a:ext>
            </a:extLst>
          </p:cNvPr>
          <p:cNvSpPr txBox="1"/>
          <p:nvPr/>
        </p:nvSpPr>
        <p:spPr>
          <a:xfrm>
            <a:off x="2284213" y="622578"/>
            <a:ext cx="4575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</p:txBody>
      </p:sp>
    </p:spTree>
    <p:extLst>
      <p:ext uri="{BB962C8B-B14F-4D97-AF65-F5344CB8AC3E}">
        <p14:creationId xmlns:p14="http://schemas.microsoft.com/office/powerpoint/2010/main" val="1220416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0C153-BFB9-4923-9A43-F8FBDE4344FA}"/>
              </a:ext>
            </a:extLst>
          </p:cNvPr>
          <p:cNvSpPr txBox="1"/>
          <p:nvPr/>
        </p:nvSpPr>
        <p:spPr>
          <a:xfrm>
            <a:off x="2284214" y="366362"/>
            <a:ext cx="45755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 K-VALUE FOR K-NN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61EEE2-E595-B361-CD73-EB28CF5C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45" y="1339275"/>
            <a:ext cx="7047310" cy="48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8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39E2-9DC6-FB12-B6F4-641A4495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AA82A-B555-78F4-51D8-BF9F94594CDE}"/>
              </a:ext>
            </a:extLst>
          </p:cNvPr>
          <p:cNvSpPr txBox="1"/>
          <p:nvPr/>
        </p:nvSpPr>
        <p:spPr>
          <a:xfrm>
            <a:off x="2284214" y="366362"/>
            <a:ext cx="45755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K-NN RESULTS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01DEF8-FF79-C692-9DA3-67F827D43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68" y="1326357"/>
            <a:ext cx="6367463" cy="501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1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399A8-DFCA-3D8B-43CD-5766AFB07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05B414-8AAE-23CA-FB65-517F4A4685C6}"/>
              </a:ext>
            </a:extLst>
          </p:cNvPr>
          <p:cNvSpPr txBox="1"/>
          <p:nvPr/>
        </p:nvSpPr>
        <p:spPr>
          <a:xfrm>
            <a:off x="2284214" y="366362"/>
            <a:ext cx="45755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LOGISTIC MODEL RESULTS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DCBCFEC-4FC1-3469-B25B-02D6E5B63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29" y="1319213"/>
            <a:ext cx="636454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58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6EB97-FF99-64F9-EBA0-D36DA2301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7B7C5-9E93-6212-0B7C-E5F6E6F38BF8}"/>
              </a:ext>
            </a:extLst>
          </p:cNvPr>
          <p:cNvSpPr txBox="1"/>
          <p:nvPr/>
        </p:nvSpPr>
        <p:spPr>
          <a:xfrm>
            <a:off x="1756469" y="396304"/>
            <a:ext cx="56310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 MAX-DEPTH FOR DECISION-TREE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96D4A4-1ECB-AFAB-BCBD-A3A9AF466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177" y="1352379"/>
            <a:ext cx="6533097" cy="501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107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C407-4A6B-5008-CCFD-6BBDD7940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8E3C6-A2A9-3CC8-62F4-E3FFBCC5BDDD}"/>
              </a:ext>
            </a:extLst>
          </p:cNvPr>
          <p:cNvSpPr txBox="1"/>
          <p:nvPr/>
        </p:nvSpPr>
        <p:spPr>
          <a:xfrm>
            <a:off x="1927919" y="278404"/>
            <a:ext cx="5288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DECISION-TREE Model RESULTS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7FBE60-0BA2-3027-D95F-7FD141792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9" y="1109401"/>
            <a:ext cx="6738938" cy="53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2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63790-7861-1E82-9631-230DAC10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3C78-D931-7164-8F9C-656DE7A867BA}"/>
              </a:ext>
            </a:extLst>
          </p:cNvPr>
          <p:cNvSpPr txBox="1"/>
          <p:nvPr/>
        </p:nvSpPr>
        <p:spPr>
          <a:xfrm>
            <a:off x="1620738" y="366362"/>
            <a:ext cx="5902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BEST MAX-DEPTH VALUE FOR RANDOM FOREST MODEL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3B3AF7-BA8B-C68E-E693-5ED7E3A69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1" y="1421606"/>
            <a:ext cx="8277958" cy="448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01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B1A90-FCCB-95C1-7A10-7DC3C40FA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DD71F-81C9-90CE-E83D-58A5052B49A9}"/>
              </a:ext>
            </a:extLst>
          </p:cNvPr>
          <p:cNvSpPr txBox="1"/>
          <p:nvPr/>
        </p:nvSpPr>
        <p:spPr>
          <a:xfrm>
            <a:off x="1666279" y="368393"/>
            <a:ext cx="58114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RANDOM FOREST MODEL RESULTS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FB3666-8EEE-5B0F-EDE4-E89BF06C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84" y="1262063"/>
            <a:ext cx="6574631" cy="517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980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699A7-3239-952D-EF28-30BCDBFA2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3B259-D6BC-D466-A1C7-E4C929A25A14}"/>
              </a:ext>
            </a:extLst>
          </p:cNvPr>
          <p:cNvSpPr txBox="1"/>
          <p:nvPr/>
        </p:nvSpPr>
        <p:spPr>
          <a:xfrm>
            <a:off x="1877913" y="368393"/>
            <a:ext cx="5388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NAÏVE BAYES MODEL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99FF33-9B6F-2D8B-14B6-390B2BCF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3" y="1280334"/>
            <a:ext cx="6617494" cy="520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0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E8862-AC5E-78D7-D838-8E7148EF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D480A-6E5D-4373-2822-7F2C59D3E6C6}"/>
              </a:ext>
            </a:extLst>
          </p:cNvPr>
          <p:cNvSpPr txBox="1"/>
          <p:nvPr/>
        </p:nvSpPr>
        <p:spPr>
          <a:xfrm>
            <a:off x="1877913" y="368393"/>
            <a:ext cx="5388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5CA5D5E8-292B-4786-6B29-888A79E6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8" y="1189676"/>
            <a:ext cx="8752903" cy="52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35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065A1-B077-CFD2-D8A3-4C39A2E295C2}"/>
              </a:ext>
            </a:extLst>
          </p:cNvPr>
          <p:cNvSpPr txBox="1"/>
          <p:nvPr/>
        </p:nvSpPr>
        <p:spPr>
          <a:xfrm>
            <a:off x="1604846" y="854927"/>
            <a:ext cx="5934307" cy="4098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Rain is Predicted Usually?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Atmospheric water vapor: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Measured using precipitable water to determine moisture availability.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formation triggers: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Analysed for stability and height to predict rain type (e.g., stratiform or convective).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models: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satellite imagery and weather balloon data to provide precipitation forecasts.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expertise: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Forecasters add local knowledge to refine predictions, especially for thunderstorms.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tools: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Rainfall is recorded using gauges and modern automated systems.</a:t>
            </a:r>
          </a:p>
        </p:txBody>
      </p:sp>
    </p:spTree>
    <p:extLst>
      <p:ext uri="{BB962C8B-B14F-4D97-AF65-F5344CB8AC3E}">
        <p14:creationId xmlns:p14="http://schemas.microsoft.com/office/powerpoint/2010/main" val="274793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A27BC-7345-BE24-5C8A-A7FCC66D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E8BE5-7DD6-D7D3-B81D-25D2298E9CF5}"/>
              </a:ext>
            </a:extLst>
          </p:cNvPr>
          <p:cNvSpPr txBox="1"/>
          <p:nvPr/>
        </p:nvSpPr>
        <p:spPr>
          <a:xfrm>
            <a:off x="1877913" y="368393"/>
            <a:ext cx="5388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NAÏVE BAYES MODEL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2C8BD8-38E6-7D52-0804-75A7D3DAE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3" y="1280334"/>
            <a:ext cx="6617494" cy="520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29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B6AF1-357D-91DC-0C99-4C161BAC3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6BC4D-E79C-C801-6FCE-9F111BE7F56D}"/>
              </a:ext>
            </a:extLst>
          </p:cNvPr>
          <p:cNvSpPr txBox="1"/>
          <p:nvPr/>
        </p:nvSpPr>
        <p:spPr>
          <a:xfrm>
            <a:off x="1877913" y="368393"/>
            <a:ext cx="5388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NAÏVE BAYES MODEL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EEB237-C588-A077-611B-C4348F09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3" y="1280334"/>
            <a:ext cx="6617494" cy="520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2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0A166-190C-B750-8154-8217934D8DAB}"/>
              </a:ext>
            </a:extLst>
          </p:cNvPr>
          <p:cNvSpPr txBox="1"/>
          <p:nvPr/>
        </p:nvSpPr>
        <p:spPr>
          <a:xfrm>
            <a:off x="1604846" y="804419"/>
            <a:ext cx="5934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Machine Learning Approach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C5DB5-B48D-4A66-45C7-960272BAFC6D}"/>
              </a:ext>
            </a:extLst>
          </p:cNvPr>
          <p:cNvSpPr txBox="1"/>
          <p:nvPr/>
        </p:nvSpPr>
        <p:spPr>
          <a:xfrm>
            <a:off x="1676282" y="2125452"/>
            <a:ext cx="59343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Although it may not be perfect, it highlights the potential of Machine Learning in weather prediction and similar fields.</a:t>
            </a:r>
          </a:p>
          <a:p>
            <a:endParaRPr lang="en-GB" dirty="0"/>
          </a:p>
          <a:p>
            <a:r>
              <a:rPr lang="en-GB" dirty="0"/>
              <a:t>By achieving respectable accuracy, it demonstrates the ability to reduce human effort in weather forecasting.</a:t>
            </a:r>
          </a:p>
        </p:txBody>
      </p:sp>
    </p:spTree>
    <p:extLst>
      <p:ext uri="{BB962C8B-B14F-4D97-AF65-F5344CB8AC3E}">
        <p14:creationId xmlns:p14="http://schemas.microsoft.com/office/powerpoint/2010/main" val="3832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1DFB8-E22D-35F4-70E8-4AFCB7A4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F771A-4A22-B2C9-5410-1A7F916A027F}"/>
              </a:ext>
            </a:extLst>
          </p:cNvPr>
          <p:cNvSpPr txBox="1"/>
          <p:nvPr/>
        </p:nvSpPr>
        <p:spPr>
          <a:xfrm>
            <a:off x="1604846" y="804419"/>
            <a:ext cx="5934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E798A-8A63-A738-C20F-9B12B8D9032C}"/>
              </a:ext>
            </a:extLst>
          </p:cNvPr>
          <p:cNvSpPr txBox="1"/>
          <p:nvPr/>
        </p:nvSpPr>
        <p:spPr>
          <a:xfrm>
            <a:off x="1409919" y="2202847"/>
            <a:ext cx="6324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is used collected from several weather station in Australia and provided on the official government website.</a:t>
            </a:r>
          </a:p>
        </p:txBody>
      </p:sp>
    </p:spTree>
    <p:extLst>
      <p:ext uri="{BB962C8B-B14F-4D97-AF65-F5344CB8AC3E}">
        <p14:creationId xmlns:p14="http://schemas.microsoft.com/office/powerpoint/2010/main" val="125276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0778-FCFB-EF6E-8EFC-A445D4AB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8D5B9-C666-590C-6209-8AA5158756FE}"/>
              </a:ext>
            </a:extLst>
          </p:cNvPr>
          <p:cNvSpPr txBox="1"/>
          <p:nvPr/>
        </p:nvSpPr>
        <p:spPr>
          <a:xfrm>
            <a:off x="1604844" y="818796"/>
            <a:ext cx="59343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&amp; Acknowledgements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8A38F-7964-228B-9CA6-8B439D658A42}"/>
              </a:ext>
            </a:extLst>
          </p:cNvPr>
          <p:cNvSpPr txBox="1"/>
          <p:nvPr/>
        </p:nvSpPr>
        <p:spPr>
          <a:xfrm>
            <a:off x="1604845" y="1357128"/>
            <a:ext cx="59343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The observations were gathered from a multitude of weather stations. You can access daily observations from </a:t>
            </a:r>
            <a:r>
              <a:rPr lang="en-GB" dirty="0">
                <a:hlinkClick r:id="rId2"/>
              </a:rPr>
              <a:t>http://www.bom.gov.au/climate/data</a:t>
            </a:r>
            <a:r>
              <a:rPr lang="en-GB" dirty="0"/>
              <a:t>. For example, you can check the latest weather observations in Canberra here: Canberra Weather.</a:t>
            </a:r>
          </a:p>
          <a:p>
            <a:endParaRPr lang="en-GB" dirty="0"/>
          </a:p>
          <a:p>
            <a:r>
              <a:rPr lang="en-GB" dirty="0"/>
              <a:t>Definitions have been adapted from the Bureau of Meteorology's Climate Data Online. Data source: Climate Data and Climate Data Online.</a:t>
            </a:r>
          </a:p>
          <a:p>
            <a:endParaRPr lang="en-GB" dirty="0"/>
          </a:p>
          <a:p>
            <a:r>
              <a:rPr lang="en-GB" dirty="0"/>
              <a:t>Copyright Commonwealth of Australia 2010, Bureau of Meteorology.</a:t>
            </a:r>
          </a:p>
        </p:txBody>
      </p:sp>
    </p:spTree>
    <p:extLst>
      <p:ext uri="{BB962C8B-B14F-4D97-AF65-F5344CB8AC3E}">
        <p14:creationId xmlns:p14="http://schemas.microsoft.com/office/powerpoint/2010/main" val="402548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B4C7-B73D-5570-F123-94F38ACD0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B895BB-1C07-D634-EA6D-1999FFC565E5}"/>
              </a:ext>
            </a:extLst>
          </p:cNvPr>
          <p:cNvSpPr txBox="1"/>
          <p:nvPr/>
        </p:nvSpPr>
        <p:spPr>
          <a:xfrm>
            <a:off x="1604846" y="365556"/>
            <a:ext cx="5934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4E02C-9C10-7801-7D87-672FF6337689}"/>
              </a:ext>
            </a:extLst>
          </p:cNvPr>
          <p:cNvSpPr txBox="1"/>
          <p:nvPr/>
        </p:nvSpPr>
        <p:spPr>
          <a:xfrm>
            <a:off x="1604846" y="1031443"/>
            <a:ext cx="5934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Features in the dataset where used as they all where relevant to the target.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0BF8A3-700F-CA2B-A2FF-542491F68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07125"/>
              </p:ext>
            </p:extLst>
          </p:nvPr>
        </p:nvGraphicFramePr>
        <p:xfrm>
          <a:off x="515415" y="2092147"/>
          <a:ext cx="8113170" cy="3030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2195">
                  <a:extLst>
                    <a:ext uri="{9D8B030D-6E8A-4147-A177-3AD203B41FA5}">
                      <a16:colId xmlns:a16="http://schemas.microsoft.com/office/drawing/2014/main" val="474073554"/>
                    </a:ext>
                  </a:extLst>
                </a:gridCol>
                <a:gridCol w="1352195">
                  <a:extLst>
                    <a:ext uri="{9D8B030D-6E8A-4147-A177-3AD203B41FA5}">
                      <a16:colId xmlns:a16="http://schemas.microsoft.com/office/drawing/2014/main" val="3515996081"/>
                    </a:ext>
                  </a:extLst>
                </a:gridCol>
                <a:gridCol w="1352195">
                  <a:extLst>
                    <a:ext uri="{9D8B030D-6E8A-4147-A177-3AD203B41FA5}">
                      <a16:colId xmlns:a16="http://schemas.microsoft.com/office/drawing/2014/main" val="3324252419"/>
                    </a:ext>
                  </a:extLst>
                </a:gridCol>
                <a:gridCol w="1352195">
                  <a:extLst>
                    <a:ext uri="{9D8B030D-6E8A-4147-A177-3AD203B41FA5}">
                      <a16:colId xmlns:a16="http://schemas.microsoft.com/office/drawing/2014/main" val="1208378381"/>
                    </a:ext>
                  </a:extLst>
                </a:gridCol>
                <a:gridCol w="1352195">
                  <a:extLst>
                    <a:ext uri="{9D8B030D-6E8A-4147-A177-3AD203B41FA5}">
                      <a16:colId xmlns:a16="http://schemas.microsoft.com/office/drawing/2014/main" val="1513088082"/>
                    </a:ext>
                  </a:extLst>
                </a:gridCol>
                <a:gridCol w="1352195">
                  <a:extLst>
                    <a:ext uri="{9D8B030D-6E8A-4147-A177-3AD203B41FA5}">
                      <a16:colId xmlns:a16="http://schemas.microsoft.com/office/drawing/2014/main" val="292842834"/>
                    </a:ext>
                  </a:extLst>
                </a:gridCol>
              </a:tblGrid>
              <a:tr h="757500">
                <a:tc>
                  <a:txBody>
                    <a:bodyPr/>
                    <a:lstStyle/>
                    <a:p>
                      <a:r>
                        <a:rPr lang="en-US" b="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MinTemp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MaxTemp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Evaporation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58511"/>
                  </a:ext>
                </a:extLst>
              </a:tr>
              <a:tr h="757500">
                <a:tc>
                  <a:txBody>
                    <a:bodyPr/>
                    <a:lstStyle/>
                    <a:p>
                      <a:r>
                        <a:rPr lang="en-US" dirty="0"/>
                        <a:t>Sunshine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WindGustDir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WindGustSpeed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WindDir9am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WindDir3pm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WindSpeed9am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94814"/>
                  </a:ext>
                </a:extLst>
              </a:tr>
              <a:tr h="757500">
                <a:tc>
                  <a:txBody>
                    <a:bodyPr/>
                    <a:lstStyle/>
                    <a:p>
                      <a:r>
                        <a:rPr lang="en-US" dirty="0"/>
                        <a:t>WindSpeed3pm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Pressure9am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Pressure3pm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Cloud9am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54801"/>
                  </a:ext>
                </a:extLst>
              </a:tr>
              <a:tr h="757500">
                <a:tc>
                  <a:txBody>
                    <a:bodyPr/>
                    <a:lstStyle/>
                    <a:p>
                      <a:r>
                        <a:rPr lang="en-US" dirty="0"/>
                        <a:t>Cloud3pm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Temp9am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RainToday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RainTomorrow</a:t>
                      </a:r>
                      <a:r>
                        <a:rPr lang="en-US" dirty="0"/>
                        <a:t> 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50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45B87-7AE0-5547-3D54-0F9B75BE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C3A98-3467-5F24-1B91-1F961ACB94BD}"/>
              </a:ext>
            </a:extLst>
          </p:cNvPr>
          <p:cNvSpPr txBox="1"/>
          <p:nvPr/>
        </p:nvSpPr>
        <p:spPr>
          <a:xfrm>
            <a:off x="1604846" y="804419"/>
            <a:ext cx="593430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9D215-202D-03F8-A115-CD0B898AD2BA}"/>
              </a:ext>
            </a:extLst>
          </p:cNvPr>
          <p:cNvSpPr txBox="1"/>
          <p:nvPr/>
        </p:nvSpPr>
        <p:spPr>
          <a:xfrm>
            <a:off x="3074411" y="2739700"/>
            <a:ext cx="2995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RainTomorrow</a:t>
            </a:r>
            <a:r>
              <a:rPr lang="en-US" dirty="0"/>
              <a:t>:  Yes or No</a:t>
            </a:r>
          </a:p>
        </p:txBody>
      </p:sp>
    </p:spTree>
    <p:extLst>
      <p:ext uri="{BB962C8B-B14F-4D97-AF65-F5344CB8AC3E}">
        <p14:creationId xmlns:p14="http://schemas.microsoft.com/office/powerpoint/2010/main" val="295972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3A406-7040-FD19-2238-8CE0E080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9E2295-1B8E-B837-FAF1-3BB61159C6BD}"/>
              </a:ext>
            </a:extLst>
          </p:cNvPr>
          <p:cNvSpPr txBox="1"/>
          <p:nvPr/>
        </p:nvSpPr>
        <p:spPr>
          <a:xfrm>
            <a:off x="1604846" y="151800"/>
            <a:ext cx="59343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 MAP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7098907-DA63-0188-3721-89640C16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2" y="722613"/>
            <a:ext cx="7966253" cy="572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8388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702</TotalTime>
  <Words>525</Words>
  <Application>Microsoft Office PowerPoint</Application>
  <PresentationFormat>On-screen Show (4:3)</PresentationFormat>
  <Paragraphs>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Gill Sans MT</vt:lpstr>
      <vt:lpstr>Times New Roman</vt:lpstr>
      <vt:lpstr>Gallery</vt:lpstr>
      <vt:lpstr>Rainfall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Dawoud Tor</cp:lastModifiedBy>
  <cp:revision>6</cp:revision>
  <dcterms:created xsi:type="dcterms:W3CDTF">2013-01-27T09:14:16Z</dcterms:created>
  <dcterms:modified xsi:type="dcterms:W3CDTF">2025-01-07T06:47:30Z</dcterms:modified>
  <cp:category/>
</cp:coreProperties>
</file>