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536D-3B81-42FE-BAAA-EBD599129B8B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5F61-59D8-41E3-B5A1-606F7F84B2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619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536D-3B81-42FE-BAAA-EBD599129B8B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5F61-59D8-41E3-B5A1-606F7F84B2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64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536D-3B81-42FE-BAAA-EBD599129B8B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5F61-59D8-41E3-B5A1-606F7F84B2E8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9064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536D-3B81-42FE-BAAA-EBD599129B8B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5F61-59D8-41E3-B5A1-606F7F84B2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056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536D-3B81-42FE-BAAA-EBD599129B8B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5F61-59D8-41E3-B5A1-606F7F84B2E8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7988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536D-3B81-42FE-BAAA-EBD599129B8B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5F61-59D8-41E3-B5A1-606F7F84B2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14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536D-3B81-42FE-BAAA-EBD599129B8B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5F61-59D8-41E3-B5A1-606F7F84B2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04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536D-3B81-42FE-BAAA-EBD599129B8B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5F61-59D8-41E3-B5A1-606F7F84B2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630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536D-3B81-42FE-BAAA-EBD599129B8B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5F61-59D8-41E3-B5A1-606F7F84B2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314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536D-3B81-42FE-BAAA-EBD599129B8B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5F61-59D8-41E3-B5A1-606F7F84B2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789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536D-3B81-42FE-BAAA-EBD599129B8B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5F61-59D8-41E3-B5A1-606F7F84B2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5542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536D-3B81-42FE-BAAA-EBD599129B8B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5F61-59D8-41E3-B5A1-606F7F84B2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32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536D-3B81-42FE-BAAA-EBD599129B8B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5F61-59D8-41E3-B5A1-606F7F84B2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132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536D-3B81-42FE-BAAA-EBD599129B8B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5F61-59D8-41E3-B5A1-606F7F84B2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180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536D-3B81-42FE-BAAA-EBD599129B8B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5F61-59D8-41E3-B5A1-606F7F84B2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419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536D-3B81-42FE-BAAA-EBD599129B8B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5F61-59D8-41E3-B5A1-606F7F84B2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335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0536D-3B81-42FE-BAAA-EBD599129B8B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675F61-59D8-41E3-B5A1-606F7F84B2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0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ECE 298 </a:t>
            </a:r>
            <a:br>
              <a:rPr lang="en-CA" dirty="0" smtClean="0"/>
            </a:br>
            <a:r>
              <a:rPr lang="en-CA" dirty="0" smtClean="0"/>
              <a:t>Greenhouse Agriculture  Monitoring System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Group 1 – </a:t>
            </a:r>
            <a:r>
              <a:rPr lang="en-CA" dirty="0" err="1" smtClean="0"/>
              <a:t>Wanxin</a:t>
            </a:r>
            <a:r>
              <a:rPr lang="en-CA" dirty="0" smtClean="0"/>
              <a:t> Zhang and Yuxiang Lu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543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63" y="295441"/>
            <a:ext cx="4485280" cy="706582"/>
          </a:xfrm>
        </p:spPr>
        <p:txBody>
          <a:bodyPr>
            <a:normAutofit/>
          </a:bodyPr>
          <a:lstStyle/>
          <a:p>
            <a:r>
              <a:rPr lang="en-CA" sz="3200" dirty="0" smtClean="0"/>
              <a:t>Early Stage Planning</a:t>
            </a:r>
            <a:endParaRPr lang="en-CA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8559">
            <a:off x="875834" y="1395903"/>
            <a:ext cx="4298950" cy="4669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86890">
            <a:off x="4525909" y="3297361"/>
            <a:ext cx="4452856" cy="2704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2394">
            <a:off x="5395245" y="422669"/>
            <a:ext cx="2511292" cy="22409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07341">
            <a:off x="7020230" y="2229053"/>
            <a:ext cx="3209577" cy="2798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2898">
            <a:off x="1080622" y="1123344"/>
            <a:ext cx="4298950" cy="4669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86890">
            <a:off x="4851448" y="4043612"/>
            <a:ext cx="4452856" cy="2704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486397">
            <a:off x="5285363" y="669924"/>
            <a:ext cx="2511292" cy="22409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07341">
            <a:off x="7091009" y="2569874"/>
            <a:ext cx="3209577" cy="2798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2898">
            <a:off x="1107503" y="1094213"/>
            <a:ext cx="4298950" cy="4669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50" y="3870106"/>
            <a:ext cx="4452856" cy="2704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486397">
            <a:off x="5412969" y="568837"/>
            <a:ext cx="2511292" cy="22409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34243">
            <a:off x="7250862" y="1958935"/>
            <a:ext cx="3209577" cy="2798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4617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733" y="376046"/>
            <a:ext cx="9798161" cy="1320800"/>
          </a:xfrm>
        </p:spPr>
        <p:txBody>
          <a:bodyPr>
            <a:normAutofit/>
          </a:bodyPr>
          <a:lstStyle/>
          <a:p>
            <a:r>
              <a:rPr lang="en-CA" sz="3200" dirty="0" smtClean="0"/>
              <a:t>Original Concepts and Design Goals vs. Reality  </a:t>
            </a:r>
            <a:endParaRPr lang="en-CA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93" y="1157678"/>
            <a:ext cx="7333730" cy="5375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2842953" y="1687484"/>
            <a:ext cx="2148925" cy="38391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2842953" y="2071396"/>
            <a:ext cx="2148925" cy="18661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2842953" y="2268250"/>
            <a:ext cx="3053994" cy="210228"/>
          </a:xfrm>
          <a:prstGeom prst="roundRect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2842952" y="2675332"/>
            <a:ext cx="3921742" cy="317366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2842952" y="2992698"/>
            <a:ext cx="3921742" cy="24408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>
            <a:off x="2654898" y="3456674"/>
            <a:ext cx="3960506" cy="536827"/>
          </a:xfrm>
          <a:prstGeom prst="roundRect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/>
          <p:cNvSpPr/>
          <p:nvPr/>
        </p:nvSpPr>
        <p:spPr>
          <a:xfrm>
            <a:off x="2566143" y="4435450"/>
            <a:ext cx="5308893" cy="24408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>
            <a:off x="2563033" y="4723351"/>
            <a:ext cx="5312003" cy="197899"/>
          </a:xfrm>
          <a:prstGeom prst="roundRect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2563032" y="4965065"/>
            <a:ext cx="5312003" cy="217158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ounded Rectangle 15"/>
          <p:cNvSpPr/>
          <p:nvPr/>
        </p:nvSpPr>
        <p:spPr>
          <a:xfrm>
            <a:off x="2563031" y="5226038"/>
            <a:ext cx="6333492" cy="415379"/>
          </a:xfrm>
          <a:prstGeom prst="roundRect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ounded Rectangle 16"/>
          <p:cNvSpPr/>
          <p:nvPr/>
        </p:nvSpPr>
        <p:spPr>
          <a:xfrm>
            <a:off x="2563031" y="5924579"/>
            <a:ext cx="5308893" cy="24408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ounded Rectangle 18"/>
          <p:cNvSpPr/>
          <p:nvPr/>
        </p:nvSpPr>
        <p:spPr>
          <a:xfrm>
            <a:off x="2559921" y="6212668"/>
            <a:ext cx="5312003" cy="217158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ounded Rectangle 19"/>
          <p:cNvSpPr/>
          <p:nvPr/>
        </p:nvSpPr>
        <p:spPr>
          <a:xfrm>
            <a:off x="2535634" y="5685420"/>
            <a:ext cx="5312003" cy="217158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0975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346577">
            <a:off x="657644" y="1444675"/>
            <a:ext cx="2653620" cy="23679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273367" cy="1320800"/>
          </a:xfrm>
        </p:spPr>
        <p:txBody>
          <a:bodyPr>
            <a:normAutofit/>
          </a:bodyPr>
          <a:lstStyle/>
          <a:p>
            <a:r>
              <a:rPr lang="en-CA" sz="3200" dirty="0" smtClean="0"/>
              <a:t>Feasibility Model           Prototype             Production Model</a:t>
            </a:r>
            <a:endParaRPr lang="en-CA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9857">
            <a:off x="4142729" y="1673065"/>
            <a:ext cx="3293987" cy="2095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9055">
            <a:off x="435341" y="3924540"/>
            <a:ext cx="2942167" cy="21049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6991">
            <a:off x="4093602" y="3752313"/>
            <a:ext cx="3689770" cy="244938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783033" y="1349538"/>
            <a:ext cx="0" cy="5093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01033" y="1349538"/>
            <a:ext cx="0" cy="5093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scontent.fyyz1-1.fna.fbcdn.net/v/t1.15752-9/77042699_446196329615238_3895356194386083840_n.jpg?_nc_cat=103&amp;_nc_ohc=JG0uRqB_9HYAQk0MYIS2G3rqwSlr6MZh_qclmm0qpVNXUlD0t0Xk0mWjQ&amp;_nc_ht=scontent.fyyz1-1.fna&amp;oh=f8c86f01f053b3976416f234afc965fe&amp;oe=5E83EDB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473" y="1653297"/>
            <a:ext cx="3364579" cy="44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764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circle/>
      </p:transition>
    </mc:Choice>
    <mc:Fallback>
      <p:transition spd="med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92380" cy="1320800"/>
          </a:xfrm>
        </p:spPr>
        <p:txBody>
          <a:bodyPr>
            <a:normAutofit/>
          </a:bodyPr>
          <a:lstStyle/>
          <a:p>
            <a:r>
              <a:rPr lang="en-CA" sz="3200" dirty="0"/>
              <a:t>Feasibility Model – Prototype – Production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334" y="1386896"/>
            <a:ext cx="6357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Feasibility to Prototype: 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146625" y="1936092"/>
            <a:ext cx="6473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 smtClean="0"/>
              <a:t>Component Replacement </a:t>
            </a:r>
          </a:p>
          <a:p>
            <a:r>
              <a:rPr lang="en-CA" dirty="0"/>
              <a:t>	</a:t>
            </a:r>
            <a:r>
              <a:rPr lang="en-CA" sz="1600" dirty="0" err="1" smtClean="0">
                <a:solidFill>
                  <a:schemeClr val="bg1">
                    <a:lumMod val="50000"/>
                  </a:schemeClr>
                </a:solidFill>
              </a:rPr>
              <a:t>eg</a:t>
            </a:r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. Stepper Motor to DC Motor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 smtClean="0"/>
              <a:t>Signal Processing </a:t>
            </a:r>
          </a:p>
          <a:p>
            <a:pPr lvl="1"/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Add components to minimize port </a:t>
            </a:r>
            <a:r>
              <a:rPr lang="en-CA" sz="1600" dirty="0">
                <a:solidFill>
                  <a:schemeClr val="bg1">
                    <a:lumMod val="50000"/>
                  </a:schemeClr>
                </a:solidFill>
              </a:rPr>
              <a:t>use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 smtClean="0"/>
              <a:t>Circuit Optimization </a:t>
            </a:r>
          </a:p>
          <a:p>
            <a:r>
              <a:rPr lang="en-CA" dirty="0" smtClean="0"/>
              <a:t>	</a:t>
            </a:r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Add resistor to control current flow (</a:t>
            </a:r>
            <a:r>
              <a:rPr lang="en-CA" sz="1600" dirty="0" err="1" smtClean="0">
                <a:solidFill>
                  <a:schemeClr val="bg1">
                    <a:lumMod val="50000"/>
                  </a:schemeClr>
                </a:solidFill>
              </a:rPr>
              <a:t>eg</a:t>
            </a:r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. LED)</a:t>
            </a:r>
            <a:endParaRPr lang="en-CA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3989863"/>
            <a:ext cx="6357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Prototype to  Production Model: </a:t>
            </a:r>
          </a:p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6626" y="4536326"/>
            <a:ext cx="647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 smtClean="0"/>
              <a:t>I/O Port Change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 smtClean="0"/>
              <a:t>Circuit Optimization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1360824"/>
            <a:ext cx="3250415" cy="21288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34" b="96547" l="5030" r="100000">
                        <a14:foregroundMark x1="38720" y1="42818" x2="42683" y2="33011"/>
                        <a14:foregroundMark x1="42683" y1="27901" x2="50305" y2="16298"/>
                        <a14:foregroundMark x1="38110" y1="35912" x2="42683" y2="23895"/>
                        <a14:foregroundMark x1="64329" y1="24448" x2="71951" y2="1934"/>
                        <a14:foregroundMark x1="64329" y1="32459" x2="82165" y2="32459"/>
                        <a14:foregroundMark x1="81402" y1="31906" x2="92226" y2="26105"/>
                        <a14:foregroundMark x1="36890" y1="63122" x2="34909" y2="912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23400" y="1189406"/>
            <a:ext cx="2301434" cy="25399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8852" t="14084" r="12483"/>
          <a:stretch/>
        </p:blipFill>
        <p:spPr>
          <a:xfrm rot="16200000">
            <a:off x="6817296" y="2946581"/>
            <a:ext cx="2926954" cy="45727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35033" y="1186181"/>
            <a:ext cx="106498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Stepper Motor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9077698" y="1149333"/>
            <a:ext cx="116386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DC Brush Motor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480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split orient="vert"/>
      </p:transition>
    </mc:Choice>
    <mc:Fallback>
      <p:transition spd="med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510690"/>
          </a:xfrm>
        </p:spPr>
        <p:txBody>
          <a:bodyPr>
            <a:normAutofit fontScale="90000"/>
          </a:bodyPr>
          <a:lstStyle/>
          <a:p>
            <a:r>
              <a:rPr lang="en-CA" sz="3200" dirty="0" smtClean="0"/>
              <a:t>Personal Reflection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Independent Learning</a:t>
            </a:r>
          </a:p>
          <a:p>
            <a:r>
              <a:rPr lang="en-CA" dirty="0"/>
              <a:t>Time </a:t>
            </a:r>
            <a:r>
              <a:rPr lang="en-CA" dirty="0" smtClean="0"/>
              <a:t>Management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/>
              <a:t>Challenge: Face Common </a:t>
            </a:r>
            <a:r>
              <a:rPr lang="en-CA" dirty="0" smtClean="0"/>
              <a:t>Weakness</a:t>
            </a:r>
          </a:p>
          <a:p>
            <a:r>
              <a:rPr lang="en-CA" dirty="0" smtClean="0"/>
              <a:t>Collaboration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To the fellow students: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“Don’t procrastinate</a:t>
            </a:r>
            <a:r>
              <a:rPr lang="en-CA" dirty="0" smtClean="0">
                <a:sym typeface="Wingdings" panose="05000000000000000000" pitchFamily="2" charset="2"/>
              </a:rPr>
              <a:t>”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	</a:t>
            </a:r>
            <a:r>
              <a:rPr lang="en-CA" dirty="0" smtClean="0">
                <a:sym typeface="Wingdings" panose="05000000000000000000" pitchFamily="2" charset="2"/>
              </a:rPr>
              <a:t>“Be careful with each step, 	otherwise problems pile up ”</a:t>
            </a:r>
          </a:p>
          <a:p>
            <a:pPr marL="0" indent="0">
              <a:buNone/>
            </a:pPr>
            <a:r>
              <a:rPr lang="en-CA" dirty="0" smtClean="0"/>
              <a:t>	“Test your circuit board while you 	solder</a:t>
            </a:r>
            <a:r>
              <a:rPr lang="en-CA" dirty="0" smtClean="0">
                <a:sym typeface="Wingdings" panose="05000000000000000000" pitchFamily="2" charset="2"/>
              </a:rPr>
              <a:t>”</a:t>
            </a:r>
            <a:endParaRPr lang="en-CA" dirty="0" smtClean="0"/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1028" name="Picture 4" descr="Image result for personal refl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56702" flipV="1">
            <a:off x="544941" y="1330598"/>
            <a:ext cx="3986921" cy="249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674">
            <a:off x="818112" y="3558574"/>
            <a:ext cx="3812939" cy="254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943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 smtClean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021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73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ECE 298  Greenhouse Agriculture  Monitoring System</vt:lpstr>
      <vt:lpstr>Early Stage Planning</vt:lpstr>
      <vt:lpstr>Original Concepts and Design Goals vs. Reality  </vt:lpstr>
      <vt:lpstr>Feasibility Model           Prototype             Production Model</vt:lpstr>
      <vt:lpstr>Feasibility Model – Prototype – Production Model</vt:lpstr>
      <vt:lpstr>Personal Reflection</vt:lpstr>
      <vt:lpstr>Questions?</vt:lpstr>
    </vt:vector>
  </TitlesOfParts>
  <Company>Engineering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298  Greenhouse Agriculture  Monitoring System</dc:title>
  <dc:creator>Lu, Yuxiang</dc:creator>
  <cp:lastModifiedBy>Lu, Yuxiang</cp:lastModifiedBy>
  <cp:revision>13</cp:revision>
  <dcterms:created xsi:type="dcterms:W3CDTF">2019-11-25T20:15:46Z</dcterms:created>
  <dcterms:modified xsi:type="dcterms:W3CDTF">2019-11-25T22:24:48Z</dcterms:modified>
</cp:coreProperties>
</file>