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6cdb3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6cdb3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055e12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055e12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055e12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055e12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055e120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055e120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Fractal Tic-Tac-Toe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Evelyn Drollinger-Smith, Dawson Wright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Generation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Idea originated from Evelyn, daughter really likes </a:t>
            </a:r>
            <a:r>
              <a:rPr lang="en" sz="2300"/>
              <a:t>fractal</a:t>
            </a:r>
            <a:r>
              <a:rPr lang="en" sz="2300"/>
              <a:t> tic-tac-toe and this project could be used as an app for her to play.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Worked very well for the project, good way to demonstrate object-oriented design principles.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Dawson wrote the original draft for the code to be able to start with an extremely simple app.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Problems: only had 2 classes, and didn’t show good </a:t>
            </a:r>
            <a:r>
              <a:rPr lang="en" sz="2300"/>
              <a:t>inheritance. Also displayed only in the terminal and did not have a very intuitive UI.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Evelyn was able to convert the original app into the updated code we have now.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a composite pattern in order to divide the main board from nine “big boards” that all have 9 “small boards” inside of them.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Uses a template pattern by utilizing an abstract draw() method in order to visualize the board.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leans into making the game system Model-View-Controller.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Model: Board, Square — contain the game state and logic.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View: draw() methods in Board, Square, and Fractal.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Controller: handle_mouse_click() and make_move() in Fractal.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UML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597"/>
            <a:ext cx="9144000" cy="437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