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8288000" cy="18288000"/>
  <p:notesSz cx="7004050" cy="929005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300"/>
    <a:srgbClr val="2EBE4C"/>
    <a:srgbClr val="F4B183"/>
    <a:srgbClr val="2F5597"/>
    <a:srgbClr val="FFFF00"/>
    <a:srgbClr val="404040"/>
    <a:srgbClr val="000000"/>
    <a:srgbClr val="9EB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18" y="90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5E21114B-3D7D-4E32-A085-507F06772F2C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60463"/>
            <a:ext cx="31369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1F9E9A6B-CE25-41FC-80C5-CD59F3D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99621-BC9C-4905-97BA-51DF06D21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1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3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t="5199" r="26758" b="4414"/>
          <a:stretch/>
        </p:blipFill>
        <p:spPr>
          <a:xfrm rot="5400000">
            <a:off x="1909491" y="3060934"/>
            <a:ext cx="7116792" cy="6469811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355050" y="2773424"/>
            <a:ext cx="2777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USB Connection to PC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5394" y="9106743"/>
            <a:ext cx="1988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+  -  +  -  +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5749" y="10208881"/>
            <a:ext cx="34965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RAMBo</a:t>
            </a:r>
            <a:r>
              <a:rPr lang="en-US" sz="2800" dirty="0" smtClean="0"/>
              <a:t> power supply: </a:t>
            </a:r>
            <a:r>
              <a:rPr lang="en-US" sz="2800" dirty="0"/>
              <a:t>12V DC; 30A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8058150" y="5219701"/>
            <a:ext cx="15621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8058150" y="5505451"/>
            <a:ext cx="15621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525000" y="4390937"/>
            <a:ext cx="2819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Solenoid Valve</a:t>
            </a:r>
            <a:endParaRPr lang="en-US" sz="3600" dirty="0"/>
          </a:p>
        </p:txBody>
      </p:sp>
      <p:cxnSp>
        <p:nvCxnSpPr>
          <p:cNvPr id="249" name="Straight Connector 248"/>
          <p:cNvCxnSpPr/>
          <p:nvPr/>
        </p:nvCxnSpPr>
        <p:spPr>
          <a:xfrm>
            <a:off x="8058150" y="6438901"/>
            <a:ext cx="2590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8058150" y="6724651"/>
            <a:ext cx="21717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10229850" y="6705601"/>
            <a:ext cx="0" cy="1504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0648950" y="6438901"/>
            <a:ext cx="0" cy="17716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53550" y="8126781"/>
            <a:ext cx="2324100" cy="11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Optional heated bed</a:t>
            </a:r>
            <a:endParaRPr lang="en-US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4895850" y="8401051"/>
            <a:ext cx="462915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067300" y="8552359"/>
            <a:ext cx="45100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5105400" y="8533309"/>
            <a:ext cx="1379" cy="273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>
            <a:off x="4906505" y="8359358"/>
            <a:ext cx="1" cy="44713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2880" y1="29575" x2="52880" y2="29575"/>
                        <a14:backgroundMark x1="52083" y1="29902" x2="52083" y2="29902"/>
                        <a14:backgroundMark x1="78646" y1="29208" x2="78646" y2="29208"/>
                        <a14:backgroundMark x1="74755" y1="27819" x2="74755" y2="27819"/>
                        <a14:backgroundMark x1="67708" y1="56985" x2="67708" y2="56985"/>
                        <a14:backgroundMark x1="65901" y1="53881" x2="65901" y2="53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17" t="27487" r="7537" b="6193"/>
          <a:stretch/>
        </p:blipFill>
        <p:spPr>
          <a:xfrm rot="175893">
            <a:off x="12643228" y="4427268"/>
            <a:ext cx="5753100" cy="3638550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4366981" y="7328671"/>
            <a:ext cx="198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RAMBo v1.2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13952136" y="3913883"/>
            <a:ext cx="313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PWM-Voltage Transducer</a:t>
            </a:r>
            <a:endParaRPr lang="en-US" sz="2800" dirty="0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8058150" y="5829301"/>
            <a:ext cx="569595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8058150" y="6096001"/>
            <a:ext cx="5695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12867050" y="6977142"/>
            <a:ext cx="53201" cy="23055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12542742" y="6547819"/>
            <a:ext cx="32646" cy="273491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2545640" y="6547817"/>
            <a:ext cx="1208460" cy="2733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H="1">
            <a:off x="12872654" y="6977142"/>
            <a:ext cx="88144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12344400" y="9179342"/>
            <a:ext cx="4210050" cy="11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Electropneumatic</a:t>
            </a:r>
            <a:r>
              <a:rPr lang="en-US" dirty="0" smtClean="0"/>
              <a:t> (E/P) transducer</a:t>
            </a:r>
            <a:endParaRPr lang="en-US" dirty="0"/>
          </a:p>
        </p:txBody>
      </p:sp>
      <p:cxnSp>
        <p:nvCxnSpPr>
          <p:cNvPr id="296" name="Straight Connector 295"/>
          <p:cNvCxnSpPr/>
          <p:nvPr/>
        </p:nvCxnSpPr>
        <p:spPr>
          <a:xfrm flipH="1">
            <a:off x="4686300" y="3467101"/>
            <a:ext cx="31545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4133850" y="4066283"/>
            <a:ext cx="919729" cy="1442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3652821" y="4694933"/>
            <a:ext cx="140075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H="1">
            <a:off x="4450839" y="3600451"/>
            <a:ext cx="58368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>
            <a:off x="4019550" y="4263483"/>
            <a:ext cx="10340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H="1">
            <a:off x="3429000" y="4867990"/>
            <a:ext cx="16245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443272" y="2439286"/>
            <a:ext cx="16419" cy="24287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H="1">
            <a:off x="3691557" y="2467690"/>
            <a:ext cx="8064" cy="223710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019550" y="2486740"/>
            <a:ext cx="0" cy="18148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H="1">
            <a:off x="4168888" y="2488965"/>
            <a:ext cx="21922" cy="15582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471962" y="2477038"/>
            <a:ext cx="10888" cy="11606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4723634" y="2467690"/>
            <a:ext cx="0" cy="10199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2771775" y="2114551"/>
            <a:ext cx="2589240" cy="37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 rot="16200000">
            <a:off x="2918324" y="1656297"/>
            <a:ext cx="126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</a:t>
            </a:r>
            <a:r>
              <a:rPr lang="en-US" sz="2000" dirty="0" err="1" smtClean="0"/>
              <a:t>endstop</a:t>
            </a:r>
            <a:endParaRPr lang="en-US" sz="2000" dirty="0"/>
          </a:p>
        </p:txBody>
      </p:sp>
      <p:sp>
        <p:nvSpPr>
          <p:cNvPr id="345" name="TextBox 344"/>
          <p:cNvSpPr txBox="1"/>
          <p:nvPr/>
        </p:nvSpPr>
        <p:spPr>
          <a:xfrm rot="16200000">
            <a:off x="3455208" y="1684716"/>
            <a:ext cx="126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 </a:t>
            </a:r>
            <a:r>
              <a:rPr lang="en-US" sz="2000" dirty="0" err="1" smtClean="0"/>
              <a:t>endstop</a:t>
            </a:r>
            <a:endParaRPr lang="en-US" sz="2000" dirty="0"/>
          </a:p>
        </p:txBody>
      </p:sp>
      <p:sp>
        <p:nvSpPr>
          <p:cNvPr id="346" name="TextBox 345"/>
          <p:cNvSpPr txBox="1"/>
          <p:nvPr/>
        </p:nvSpPr>
        <p:spPr>
          <a:xfrm rot="16200000">
            <a:off x="3962668" y="1665036"/>
            <a:ext cx="126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</a:t>
            </a:r>
            <a:r>
              <a:rPr lang="en-US" sz="2000" dirty="0" err="1" smtClean="0"/>
              <a:t>endstop</a:t>
            </a:r>
            <a:endParaRPr lang="en-US" sz="2000" dirty="0"/>
          </a:p>
        </p:txBody>
      </p:sp>
      <p:sp>
        <p:nvSpPr>
          <p:cNvPr id="347" name="TextBox 346"/>
          <p:cNvSpPr txBox="1"/>
          <p:nvPr/>
        </p:nvSpPr>
        <p:spPr>
          <a:xfrm>
            <a:off x="3860799" y="12558531"/>
            <a:ext cx="3097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/>
              <a:t>ShopBot</a:t>
            </a:r>
            <a:r>
              <a:rPr lang="en-US" sz="2800" dirty="0" smtClean="0"/>
              <a:t> 48V built-in power supply</a:t>
            </a:r>
            <a:endParaRPr lang="en-US" sz="2800" dirty="0"/>
          </a:p>
        </p:txBody>
      </p:sp>
      <p:cxnSp>
        <p:nvCxnSpPr>
          <p:cNvPr id="348" name="Straight Connector 347"/>
          <p:cNvCxnSpPr/>
          <p:nvPr/>
        </p:nvCxnSpPr>
        <p:spPr>
          <a:xfrm>
            <a:off x="6089650" y="9529744"/>
            <a:ext cx="0" cy="8055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6355050" y="9529744"/>
            <a:ext cx="0" cy="8055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6724650" y="9529744"/>
            <a:ext cx="0" cy="8055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6990050" y="9529744"/>
            <a:ext cx="0" cy="8055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4202210" y="11066444"/>
            <a:ext cx="0" cy="15891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3080729" y="11854647"/>
            <a:ext cx="1160560" cy="127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H="1">
            <a:off x="3080729" y="11816547"/>
            <a:ext cx="1" cy="2929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2784419" y="12134851"/>
            <a:ext cx="5926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H="1">
            <a:off x="2841674" y="12287251"/>
            <a:ext cx="48224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>
            <a:off x="2952750" y="12426951"/>
            <a:ext cx="279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4255333" y="11483919"/>
            <a:ext cx="445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Important: </a:t>
            </a:r>
            <a:r>
              <a:rPr lang="en-US" sz="2400" dirty="0" err="1" smtClean="0"/>
              <a:t>RAMBo</a:t>
            </a:r>
            <a:r>
              <a:rPr lang="en-US" sz="2400" dirty="0" smtClean="0"/>
              <a:t> and </a:t>
            </a:r>
            <a:r>
              <a:rPr lang="en-US" sz="2400" dirty="0" err="1" smtClean="0"/>
              <a:t>ShopBot</a:t>
            </a:r>
            <a:r>
              <a:rPr lang="en-US" sz="2400" dirty="0" smtClean="0"/>
              <a:t> need common ground  </a:t>
            </a:r>
            <a:endParaRPr lang="en-US" sz="2400" dirty="0"/>
          </a:p>
        </p:txBody>
      </p:sp>
      <p:sp>
        <p:nvSpPr>
          <p:cNvPr id="372" name="Rectangle 371"/>
          <p:cNvSpPr/>
          <p:nvPr/>
        </p:nvSpPr>
        <p:spPr>
          <a:xfrm>
            <a:off x="4168888" y="6810316"/>
            <a:ext cx="1192127" cy="59132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Straight Arrow Connector 373"/>
          <p:cNvCxnSpPr/>
          <p:nvPr/>
        </p:nvCxnSpPr>
        <p:spPr>
          <a:xfrm flipH="1">
            <a:off x="1733550" y="7401640"/>
            <a:ext cx="2400300" cy="2452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398817" y="9440845"/>
            <a:ext cx="1928181" cy="275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zoomed in view of motor </a:t>
            </a:r>
            <a:r>
              <a:rPr lang="en-US" dirty="0" err="1" smtClean="0"/>
              <a:t>ext</a:t>
            </a:r>
            <a:r>
              <a:rPr lang="en-US" dirty="0" smtClean="0"/>
              <a:t>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24471</TotalTime>
  <Words>60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Kinstlinger</dc:creator>
  <cp:lastModifiedBy>Ian Kinstlinger</cp:lastModifiedBy>
  <cp:revision>263</cp:revision>
  <cp:lastPrinted>2015-04-13T14:56:23Z</cp:lastPrinted>
  <dcterms:created xsi:type="dcterms:W3CDTF">2015-03-27T16:15:17Z</dcterms:created>
  <dcterms:modified xsi:type="dcterms:W3CDTF">2016-01-06T22:03:14Z</dcterms:modified>
</cp:coreProperties>
</file>