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8288000" cy="18288000"/>
  <p:notesSz cx="7004050" cy="929005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300"/>
    <a:srgbClr val="2EBE4C"/>
    <a:srgbClr val="F4B183"/>
    <a:srgbClr val="2F5597"/>
    <a:srgbClr val="FFFF00"/>
    <a:srgbClr val="404040"/>
    <a:srgbClr val="000000"/>
    <a:srgbClr val="9E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50" d="100"/>
          <a:sy n="50" d="100"/>
        </p:scale>
        <p:origin x="2118" y="90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5E21114B-3D7D-4E32-A085-507F06772F2C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0463"/>
            <a:ext cx="31369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1F9E9A6B-CE25-41FC-80C5-CD59F3D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9621-BC9C-4905-97BA-51DF06D21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AE5F-D400-4915-940B-EB86E8739404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8F3F-9401-4083-B98A-FC2E5B6DA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2" t="5199" r="26758" b="4414"/>
          <a:stretch/>
        </p:blipFill>
        <p:spPr>
          <a:xfrm rot="5400000">
            <a:off x="747441" y="2927583"/>
            <a:ext cx="7116792" cy="646981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816403" y="2612204"/>
            <a:ext cx="2777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USB Connection to PC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3901" y="9041180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  -  +  -  +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0771" y="9495822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Input power: 12V DC; 30A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896100" y="5086350"/>
            <a:ext cx="15621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6896100" y="5372100"/>
            <a:ext cx="1562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62950" y="4257586"/>
            <a:ext cx="281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Solenoid Valve</a:t>
            </a:r>
            <a:endParaRPr lang="en-US" sz="3600" dirty="0"/>
          </a:p>
        </p:txBody>
      </p:sp>
      <p:cxnSp>
        <p:nvCxnSpPr>
          <p:cNvPr id="249" name="Straight Connector 248"/>
          <p:cNvCxnSpPr/>
          <p:nvPr/>
        </p:nvCxnSpPr>
        <p:spPr>
          <a:xfrm>
            <a:off x="6896100" y="6305550"/>
            <a:ext cx="2590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6896100" y="6591300"/>
            <a:ext cx="21717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9067800" y="6572250"/>
            <a:ext cx="0" cy="1504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9486900" y="6305550"/>
            <a:ext cx="0" cy="17716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91500" y="7993430"/>
            <a:ext cx="2324100" cy="11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 heated bed</a:t>
            </a:r>
            <a:endParaRPr lang="en-US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3733800" y="8267700"/>
            <a:ext cx="462915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3905250" y="8419008"/>
            <a:ext cx="45100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943350" y="8399958"/>
            <a:ext cx="1379" cy="273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3744455" y="8226007"/>
            <a:ext cx="1" cy="44713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2880" y1="29575" x2="52880" y2="29575"/>
                        <a14:backgroundMark x1="52083" y1="29902" x2="52083" y2="29902"/>
                        <a14:backgroundMark x1="78646" y1="29208" x2="78646" y2="29208"/>
                        <a14:backgroundMark x1="74755" y1="27819" x2="74755" y2="27819"/>
                        <a14:backgroundMark x1="67708" y1="56985" x2="67708" y2="56985"/>
                        <a14:backgroundMark x1="65901" y1="53881" x2="65901" y2="53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17" t="27487" r="7537" b="6193"/>
          <a:stretch/>
        </p:blipFill>
        <p:spPr>
          <a:xfrm rot="175893">
            <a:off x="11481178" y="4293917"/>
            <a:ext cx="5753100" cy="363855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3204931" y="7195320"/>
            <a:ext cx="198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RAMBo v1.2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2790086" y="3780532"/>
            <a:ext cx="313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Electro-pneumatic transducer</a:t>
            </a:r>
            <a:endParaRPr lang="en-US" sz="2800" dirty="0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6896100" y="5695950"/>
            <a:ext cx="569595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896100" y="5962650"/>
            <a:ext cx="5695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11705000" y="6843791"/>
            <a:ext cx="53201" cy="23055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11380692" y="6414468"/>
            <a:ext cx="32646" cy="27349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383590" y="6414466"/>
            <a:ext cx="1208460" cy="2733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H="1">
            <a:off x="11710604" y="6843791"/>
            <a:ext cx="88144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11182350" y="9045991"/>
            <a:ext cx="2324100" cy="11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 thingy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23161</TotalTime>
  <Words>29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Kinstlinger</dc:creator>
  <cp:lastModifiedBy>Ian Kinstlinger</cp:lastModifiedBy>
  <cp:revision>260</cp:revision>
  <cp:lastPrinted>2015-04-13T14:56:23Z</cp:lastPrinted>
  <dcterms:created xsi:type="dcterms:W3CDTF">2015-03-27T16:15:17Z</dcterms:created>
  <dcterms:modified xsi:type="dcterms:W3CDTF">2016-01-06T00:13:38Z</dcterms:modified>
</cp:coreProperties>
</file>