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2" r:id="rId5"/>
    <p:sldId id="271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B01-180B-3FB4-2BCB-5F93826A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5C8B-F815-2A59-38E2-21EADC461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BFD9-9D14-CD14-1C78-3740CE85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1F64-7CF5-8C73-F710-E1F6E43E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AF36-7AC5-7EDC-39BD-5B849A58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2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9E5-ADBF-CE6C-5B80-B6B5192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7C76-41D3-92A6-E408-8E4017CD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F639-0E92-2AA0-0C78-E2E8F8C7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B358-C1FD-DC0F-FD4E-2CB18050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A787-81B2-DA9A-DA3E-220598B3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DE1B4-078E-E399-562B-BD9A1C10E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F676E-6886-CC98-7F8D-9DDF3317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2D5D-4EC2-AD99-6658-E1A2B234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46C1-C015-AE1E-4509-110FC1F5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EE2-C328-0A52-645B-98BD9C0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3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7D89-4CAE-F908-74D4-0C8C0AAE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464-99E3-A352-3461-63C4AF1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F513-387D-0D06-71C8-DF6498D1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3838-90D8-B657-4011-4350740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D543-E71D-F60C-A0B4-09C72F20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CB71-30AE-3450-0E56-3C7875F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8D5F-B89F-DD47-B37B-8CD37836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CA44-8532-6826-2E0F-EB59087B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F440-718E-00CD-6E25-DDD508B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A3A8-8C3D-BDF1-417D-FBFB38D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4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981D-4367-14B5-A7B6-D44F5DEC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FB6C-73A2-DACE-0DC0-50437060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AC1C-90D9-E73A-165E-B00B2B11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062C-9F5F-806A-D4F5-C4DBEBC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27FA-04CB-5A0E-5B75-27F0DAFF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248A-5CC2-302C-4353-9914F17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0E4-8D46-0F9C-5369-6319C9A0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A9B8-C78F-630B-AFEB-AE11BDB2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1FD70-CD5C-3110-AA58-27E33862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AA70-51C9-4E8F-4175-25423E18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FBF1-40F5-4EB0-006A-12F0CAD8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56605-6D5C-39F9-AD00-20A9E272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CEE4C-5E55-A8B2-867F-608F8B7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2B7AF-2FE9-181A-0569-7EA39929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2F6-97BD-7C5B-D713-8206692E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A786-CEE5-BEE6-4974-46508A47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A2E6-D938-7306-D391-7BB29503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6349A-727A-A13C-B58B-4FD8AEC5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4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A5317-4D2E-6A89-C72E-D3B685C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DE09D-30E1-2418-E048-AF6D5C12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DF32-D193-3406-62A6-B405708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1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7129-C27E-ECAA-8A2B-9B7F563B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35BE-C6E4-E978-25A8-DF3D4DC3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15F2-D107-AD08-837D-9632A4C1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B726-8461-F13D-FAAA-AB25F7DD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2463-8FBD-CB66-9BA1-E3C40F1B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B48B-6EA1-2F45-0A4E-30864A80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3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2E1C-041E-F554-39E8-E5B3B0CA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B0496-AA15-426A-27A6-3DA988043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82946-0EF9-2A2E-362A-94D774FB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F809B-9EC7-29BC-407A-0F2C25C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769E-3190-8B60-3069-F727F8AA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B06E-C3D8-22C4-CAF5-F43BD9F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7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8E7B0-9868-37A6-C77D-3E98176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05B0-634E-0348-1C33-5F72FD0F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09E2-5D22-943C-C905-E2EFE28C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CCA-D1E3-416E-03A7-BB4CFACF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D4CD-3E1C-81F5-CC28-E7F81735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se Hidden Symbols in Playing Cards May Reveal Your Life Path | Gaia">
            <a:extLst>
              <a:ext uri="{FF2B5EF4-FFF2-40B4-BE49-F238E27FC236}">
                <a16:creationId xmlns:a16="http://schemas.microsoft.com/office/drawing/2014/main" id="{95ECF88F-2AA4-29B7-6802-B555E0F83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9" r="41825" b="1532"/>
          <a:stretch/>
        </p:blipFill>
        <p:spPr bwMode="auto"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E9BB15-3264-D31C-747E-2C656A97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194857"/>
            <a:ext cx="5808448" cy="911117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Dawson Theroux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7AD19-70ED-E56D-9A79-C31D7F96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97442"/>
            <a:ext cx="6270964" cy="2390459"/>
          </a:xfrm>
        </p:spPr>
        <p:txBody>
          <a:bodyPr>
            <a:normAutofit/>
          </a:bodyPr>
          <a:lstStyle/>
          <a:p>
            <a:pPr algn="l"/>
            <a:r>
              <a:rPr lang="en-CA" sz="5400" dirty="0"/>
              <a:t>President Neural Network</a:t>
            </a: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B7D1-86D4-9C5C-7A52-1FBB49F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FCE6-CE71-4EAB-6F82-B80F77D279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AEC7-9A72-368C-08D2-97D89E96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**SHOW A PICTURE OF HOW IT WAS TRAINED</a:t>
            </a:r>
          </a:p>
        </p:txBody>
      </p:sp>
    </p:spTree>
    <p:extLst>
      <p:ext uri="{BB962C8B-B14F-4D97-AF65-F5344CB8AC3E}">
        <p14:creationId xmlns:p14="http://schemas.microsoft.com/office/powerpoint/2010/main" val="66684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F78C-7615-C489-F2CD-78B3251D8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20BB8-8375-27E3-9E60-C122121F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3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FF421B-37AF-9F54-7540-813E57B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71D7-EFFA-377C-BA3B-7840FAE9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Implement a neural network to play the card Game President</a:t>
            </a:r>
          </a:p>
        </p:txBody>
      </p:sp>
    </p:spTree>
    <p:extLst>
      <p:ext uri="{BB962C8B-B14F-4D97-AF65-F5344CB8AC3E}">
        <p14:creationId xmlns:p14="http://schemas.microsoft.com/office/powerpoint/2010/main" val="5520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895E-F5C6-3A0A-026E-DECC0C97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Rules of President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EA41-DBFD-44AE-1741-71DEB61E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Win by playing all the cards in your hand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7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ax, vector graphics, flag&#10;&#10;Description automatically generated">
            <a:extLst>
              <a:ext uri="{FF2B5EF4-FFF2-40B4-BE49-F238E27FC236}">
                <a16:creationId xmlns:a16="http://schemas.microsoft.com/office/drawing/2014/main" id="{B594BDD7-45E5-4571-8172-EE18BDA4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59" y="570170"/>
            <a:ext cx="1063011" cy="1543492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33FAC80-3859-3CA0-EAF9-BDBCE759A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88" y="4671040"/>
            <a:ext cx="1063011" cy="1543492"/>
          </a:xfrm>
          <a:prstGeom prst="rect">
            <a:avLst/>
          </a:prstGeom>
        </p:spPr>
      </p:pic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0048B893-C4D7-AACC-BC2B-0B461F35C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66" y="2569276"/>
            <a:ext cx="1063010" cy="1543491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89EF971-3A6B-853F-2987-3A158833A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38" y="2569276"/>
            <a:ext cx="1063010" cy="154349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072A60E-8696-E3B9-C4C3-CB1110581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32" y="2569277"/>
            <a:ext cx="1063010" cy="154349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4AF952-B9B2-AEA5-9354-94B354F0D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62" y="570172"/>
            <a:ext cx="1063010" cy="1543491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DB79AE60-0D18-6173-CBCA-CBC0EF601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13" y="570174"/>
            <a:ext cx="1063010" cy="1543491"/>
          </a:xfrm>
          <a:prstGeom prst="rect">
            <a:avLst/>
          </a:prstGeom>
        </p:spPr>
      </p:pic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513E4E0F-40AC-A8B3-4D4E-CE1F6FC184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15" y="570173"/>
            <a:ext cx="1063011" cy="154349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F9977D-ED6A-FB4C-BC52-67EB7D4DC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01" y="4671040"/>
            <a:ext cx="1063011" cy="1543492"/>
          </a:xfrm>
          <a:prstGeom prst="rect">
            <a:avLst/>
          </a:prstGeom>
        </p:spPr>
      </p:pic>
      <p:pic>
        <p:nvPicPr>
          <p:cNvPr id="16" name="Picture 15" descr="A picture containing text, ax, vector graphics, flag&#10;&#10;Description automatically generated">
            <a:extLst>
              <a:ext uri="{FF2B5EF4-FFF2-40B4-BE49-F238E27FC236}">
                <a16:creationId xmlns:a16="http://schemas.microsoft.com/office/drawing/2014/main" id="{6A25D4DC-425E-C42F-E567-2661326457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77" y="4671040"/>
            <a:ext cx="1063011" cy="1543492"/>
          </a:xfrm>
          <a:prstGeom prst="rect">
            <a:avLst/>
          </a:prstGeom>
        </p:spPr>
      </p:pic>
      <p:pic>
        <p:nvPicPr>
          <p:cNvPr id="18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CA4DFDE7-E771-A27A-3F3C-5D62DEA03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52" y="4671036"/>
            <a:ext cx="1063011" cy="1543492"/>
          </a:xfrm>
          <a:prstGeom prst="rect">
            <a:avLst/>
          </a:prstGeom>
        </p:spPr>
      </p:pic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59BE719-E27B-0DBF-D825-3DE8BBBBDC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63" y="4671036"/>
            <a:ext cx="1063011" cy="154349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8D4CC9-EDC6-6C4A-2B2E-FE02D0B829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20" y="4671036"/>
            <a:ext cx="1063011" cy="1543492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AFD52649-993C-79B0-5588-3AEBFE642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02" y="4671028"/>
            <a:ext cx="1063011" cy="1543492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F8A63EFB-4405-8F6C-F3CA-C8E29CC85A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4671028"/>
            <a:ext cx="1063011" cy="1543492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2F83EC8-B808-4FE9-B5F7-B2931E072A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83" y="4671037"/>
            <a:ext cx="1063010" cy="1543491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9101E598-61FF-26CD-2331-35FF763B45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76" y="4671037"/>
            <a:ext cx="1063010" cy="1543491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1111D511-7399-F1A4-6C7C-7441A9E546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18" y="4671036"/>
            <a:ext cx="1063011" cy="15434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22F9AEF-3245-1311-0BEE-4A4F95D3D237}"/>
              </a:ext>
            </a:extLst>
          </p:cNvPr>
          <p:cNvSpPr txBox="1"/>
          <p:nvPr/>
        </p:nvSpPr>
        <p:spPr>
          <a:xfrm>
            <a:off x="9950623" y="341211"/>
            <a:ext cx="1282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Played together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DDA1D-FD95-D919-33B7-31FACD95FA52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bg1"/>
                </a:solidFill>
              </a:rPr>
              <a:t>The Power of Cards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D70225C-EC1E-637A-907A-B64A20EBA68B}"/>
              </a:ext>
            </a:extLst>
          </p:cNvPr>
          <p:cNvSpPr txBox="1">
            <a:spLocks/>
          </p:cNvSpPr>
          <p:nvPr/>
        </p:nvSpPr>
        <p:spPr>
          <a:xfrm>
            <a:off x="1068671" y="25146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2400" dirty="0">
                <a:solidFill>
                  <a:schemeClr val="bg1"/>
                </a:solidFill>
              </a:rPr>
              <a:t>Cards of higher value beat lower value cards</a:t>
            </a:r>
          </a:p>
          <a:p>
            <a:pPr marL="285750" indent="-285750"/>
            <a:r>
              <a:rPr lang="en-CA" sz="2400" dirty="0">
                <a:solidFill>
                  <a:schemeClr val="bg1"/>
                </a:solidFill>
              </a:rPr>
              <a:t>Power Cards (2, 3, Joker) beat any non power card. Even doubles and triples</a:t>
            </a:r>
          </a:p>
          <a:p>
            <a:pPr marL="285750" indent="-285750"/>
            <a:r>
              <a:rPr lang="en-CA" sz="2400" dirty="0">
                <a:solidFill>
                  <a:schemeClr val="bg1"/>
                </a:solidFill>
              </a:rPr>
              <a:t>Bombs (4 of a kind) beat all other plays</a:t>
            </a:r>
          </a:p>
        </p:txBody>
      </p:sp>
    </p:spTree>
    <p:extLst>
      <p:ext uri="{BB962C8B-B14F-4D97-AF65-F5344CB8AC3E}">
        <p14:creationId xmlns:p14="http://schemas.microsoft.com/office/powerpoint/2010/main" val="16402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F22C-DD0C-6367-15AF-2092469B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3618-22D9-7E9C-942F-8F2A0C96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6" descr="Play">
            <a:extLst>
              <a:ext uri="{FF2B5EF4-FFF2-40B4-BE49-F238E27FC236}">
                <a16:creationId xmlns:a16="http://schemas.microsoft.com/office/drawing/2014/main" id="{EC7EF694-2F39-060B-E604-6DA1C774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72BD2-E1ED-06AF-46D5-CB8D2107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CA" sz="7200">
                <a:solidFill>
                  <a:schemeClr val="bg1"/>
                </a:solidFill>
              </a:rPr>
              <a:t>President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4939-A80D-17ED-EEF0-3CCB0865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8" y="4414180"/>
            <a:ext cx="7006691" cy="884538"/>
          </a:xfrm>
        </p:spPr>
        <p:txBody>
          <a:bodyPr>
            <a:normAutofit/>
          </a:bodyPr>
          <a:lstStyle/>
          <a:p>
            <a:pPr algn="l"/>
            <a:endParaRPr lang="en-CA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34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8C21-B6BB-0051-042C-D044FA1D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1284059"/>
          </a:xfrm>
        </p:spPr>
        <p:txBody>
          <a:bodyPr anchor="t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Encoding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51A-B0FD-E962-6E74-39BAAEE63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Input: Encoded 1-hot (-1,1)</a:t>
            </a:r>
          </a:p>
          <a:p>
            <a:r>
              <a:rPr lang="en-CA" sz="2000" dirty="0"/>
              <a:t>Players in the game (6)</a:t>
            </a:r>
          </a:p>
          <a:p>
            <a:r>
              <a:rPr lang="en-CA" sz="2000" dirty="0"/>
              <a:t>Cards in hand (54)</a:t>
            </a:r>
          </a:p>
          <a:p>
            <a:r>
              <a:rPr lang="en-CA" sz="2000" dirty="0"/>
              <a:t>Cards on the table (54)</a:t>
            </a:r>
          </a:p>
          <a:p>
            <a:r>
              <a:rPr lang="en-CA" sz="2000" dirty="0"/>
              <a:t>Cards discarded (54)</a:t>
            </a:r>
          </a:p>
          <a:p>
            <a:r>
              <a:rPr lang="en-CA" sz="2000" dirty="0"/>
              <a:t>Player has passed (1)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Total Shape: 168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72B4-C156-C082-EE27-8C3489E7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Label: Encoded with position score (0, Score)</a:t>
            </a:r>
          </a:p>
          <a:p>
            <a:r>
              <a:rPr lang="en-CA" sz="2000" dirty="0"/>
              <a:t>Play Selected (55)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1424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847-80F4-FFA2-BCD4-6C1BE08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 Structure</a:t>
            </a:r>
          </a:p>
        </p:txBody>
      </p:sp>
      <p:grpSp>
        <p:nvGrpSpPr>
          <p:cNvPr id="49" name="Group 4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C3B4859-6C3C-A07A-35F0-583BF4074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817330"/>
            <a:ext cx="6472362" cy="26374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3944-CB00-2A44-EBB4-F8A23643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2667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B820-6272-7935-0D6B-8541FF7F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0893-0AE3-0265-6E59-8BD4D12A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is fed the current game state as input.</a:t>
            </a:r>
          </a:p>
          <a:p>
            <a:r>
              <a:rPr lang="en-CA" dirty="0"/>
              <a:t>The highest value output that leads to a legal play </a:t>
            </a:r>
            <a:r>
              <a:rPr lang="en-CA"/>
              <a:t>is selected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8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President Neural Network</vt:lpstr>
      <vt:lpstr>Goal</vt:lpstr>
      <vt:lpstr>The Rules of President</vt:lpstr>
      <vt:lpstr>PowerPoint Presentation</vt:lpstr>
      <vt:lpstr>Demo</vt:lpstr>
      <vt:lpstr>President Neural Network</vt:lpstr>
      <vt:lpstr>Encoding game states</vt:lpstr>
      <vt:lpstr>Neural Network Structure</vt:lpstr>
      <vt:lpstr>Making Predictions</vt:lpstr>
      <vt:lpstr>Training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 Neural Network</dc:title>
  <dc:creator>Dawson Theroux</dc:creator>
  <cp:lastModifiedBy>Dawson Theroux</cp:lastModifiedBy>
  <cp:revision>16</cp:revision>
  <dcterms:created xsi:type="dcterms:W3CDTF">2022-12-07T21:07:05Z</dcterms:created>
  <dcterms:modified xsi:type="dcterms:W3CDTF">2022-12-08T01:19:57Z</dcterms:modified>
</cp:coreProperties>
</file>