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5" r:id="rId7"/>
    <p:sldId id="264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8B01-180B-3FB4-2BCB-5F93826A7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75C8B-F815-2A59-38E2-21EADC461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EBFD9-9D14-CD14-1C78-3740CE854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CD1E-DA30-41D8-8F5B-F1E05C689301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B1F64-7CF5-8C73-F710-E1F6E43E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DAF36-7AC5-7EDC-39BD-5B849A580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E172-E71B-405D-AD40-4BD4407D42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025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49E5-ADBF-CE6C-5B80-B6B51928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97C76-41D3-92A6-E408-8E4017CDF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CF639-0E92-2AA0-0C78-E2E8F8C72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CD1E-DA30-41D8-8F5B-F1E05C689301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7B358-C1FD-DC0F-FD4E-2CB18050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BA787-81B2-DA9A-DA3E-220598B3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E172-E71B-405D-AD40-4BD4407D42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764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DE1B4-078E-E399-562B-BD9A1C10E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F676E-6886-CC98-7F8D-9DDF33170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52D5D-4EC2-AD99-6658-E1A2B234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CD1E-DA30-41D8-8F5B-F1E05C689301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D46C1-C015-AE1E-4509-110FC1F59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04EE2-C328-0A52-645B-98BD9C0C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E172-E71B-405D-AD40-4BD4407D42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973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7D89-4CAE-F908-74D4-0C8C0AAE7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05464-99E3-A352-3461-63C4AF109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CF513-387D-0D06-71C8-DF6498D10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CD1E-DA30-41D8-8F5B-F1E05C689301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3838-90D8-B657-4011-4350740B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FD543-E71D-F60C-A0B4-09C72F20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E172-E71B-405D-AD40-4BD4407D42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656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CB71-30AE-3450-0E56-3C7875FCC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C8D5F-B89F-DD47-B37B-8CD378361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BCA44-8532-6826-2E0F-EB59087B6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CD1E-DA30-41D8-8F5B-F1E05C689301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3F440-718E-00CD-6E25-DDD508B8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0A3A8-8C3D-BDF1-417D-FBFB38D7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E172-E71B-405D-AD40-4BD4407D42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840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5981D-4367-14B5-A7B6-D44F5DEC5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7FB6C-73A2-DACE-0DC0-50437060D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9AC1C-90D9-E73A-165E-B00B2B113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0062C-9F5F-806A-D4F5-C4DBEBC9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CD1E-DA30-41D8-8F5B-F1E05C689301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B27FA-04CB-5A0E-5B75-27F0DAFF0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7248A-5CC2-302C-4353-9914F17F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E172-E71B-405D-AD40-4BD4407D42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318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B0E4-8D46-0F9C-5369-6319C9A0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CA9B8-C78F-630B-AFEB-AE11BDB25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1FD70-CD5C-3110-AA58-27E338626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0AA70-51C9-4E8F-4175-25423E182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FFBF1-40F5-4EB0-006A-12F0CAD83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256605-6D5C-39F9-AD00-20A9E272E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CD1E-DA30-41D8-8F5B-F1E05C689301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CEE4C-5E55-A8B2-867F-608F8B73F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42B7AF-2FE9-181A-0569-7EA39929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E172-E71B-405D-AD40-4BD4407D42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229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EE2F6-97BD-7C5B-D713-8206692E3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1A786-CEE5-BEE6-4974-46508A477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CD1E-DA30-41D8-8F5B-F1E05C689301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AA2E6-D938-7306-D391-7BB29503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6349A-727A-A13C-B58B-4FD8AEC5E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E172-E71B-405D-AD40-4BD4407D42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244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3A5317-4D2E-6A89-C72E-D3B685CE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CD1E-DA30-41D8-8F5B-F1E05C689301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2DE09D-30E1-2418-E048-AF6D5C127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EDF32-D193-3406-62A6-B4057084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E172-E71B-405D-AD40-4BD4407D42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8107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7129-C27E-ECAA-8A2B-9B7F563BD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435BE-C6E4-E978-25A8-DF3D4DC3C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815F2-D107-AD08-837D-9632A4C15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CB726-8461-F13D-FAAA-AB25F7DD3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CD1E-DA30-41D8-8F5B-F1E05C689301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32463-8FBD-CB66-9BA1-E3C40F1B0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2B48B-6EA1-2F45-0A4E-30864A80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E172-E71B-405D-AD40-4BD4407D42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531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02E1C-041E-F554-39E8-E5B3B0CAE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3B0496-AA15-426A-27A6-3DA988043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82946-0EF9-2A2E-362A-94D774FBB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F809B-9EC7-29BC-407A-0F2C25C0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CD1E-DA30-41D8-8F5B-F1E05C689301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7769E-3190-8B60-3069-F727F8AA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CB06E-C3D8-22C4-CAF5-F43BD9F6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AE172-E71B-405D-AD40-4BD4407D42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47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B8E7B0-9868-37A6-C77D-3E981762F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805B0-634E-0348-1C33-5F72FD0F0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09E2-5D22-943C-C905-E2EFE28C2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2CD1E-DA30-41D8-8F5B-F1E05C689301}" type="datetimeFigureOut">
              <a:rPr lang="en-CA" smtClean="0"/>
              <a:t>2022-12-07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14CCA-D1E3-416E-03A7-BB4CFACF8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D4CD-3E1C-81F5-CC28-E7F817350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AE172-E71B-405D-AD40-4BD4407D42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885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These Hidden Symbols in Playing Cards May Reveal Your Life Path | Gaia">
            <a:extLst>
              <a:ext uri="{FF2B5EF4-FFF2-40B4-BE49-F238E27FC236}">
                <a16:creationId xmlns:a16="http://schemas.microsoft.com/office/drawing/2014/main" id="{95ECF88F-2AA4-29B7-6802-B555E0F838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9" r="41825" b="1532"/>
          <a:stretch/>
        </p:blipFill>
        <p:spPr bwMode="auto">
          <a:xfrm>
            <a:off x="6355442" y="10"/>
            <a:ext cx="5836558" cy="5130404"/>
          </a:xfrm>
          <a:custGeom>
            <a:avLst/>
            <a:gdLst/>
            <a:ahLst/>
            <a:cxnLst/>
            <a:rect l="l" t="t" r="r" b="b"/>
            <a:pathLst>
              <a:path w="5836558" h="5130414">
                <a:moveTo>
                  <a:pt x="2376055" y="0"/>
                </a:moveTo>
                <a:lnTo>
                  <a:pt x="5836558" y="0"/>
                </a:lnTo>
                <a:lnTo>
                  <a:pt x="5836558" y="5130414"/>
                </a:lnTo>
                <a:lnTo>
                  <a:pt x="0" y="513041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FE9BB15-3264-D31C-747E-2C656A975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3194857"/>
            <a:ext cx="5808448" cy="911117"/>
          </a:xfrm>
        </p:spPr>
        <p:txBody>
          <a:bodyPr>
            <a:normAutofit/>
          </a:bodyPr>
          <a:lstStyle/>
          <a:p>
            <a:pPr algn="l"/>
            <a:r>
              <a:rPr lang="en-CA" sz="2000" dirty="0"/>
              <a:t>Dawson Theroux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7AD19-70ED-E56D-9A79-C31D7F966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797442"/>
            <a:ext cx="6270964" cy="2390459"/>
          </a:xfrm>
        </p:spPr>
        <p:txBody>
          <a:bodyPr>
            <a:normAutofit/>
          </a:bodyPr>
          <a:lstStyle/>
          <a:p>
            <a:pPr algn="l"/>
            <a:r>
              <a:rPr lang="en-CA" sz="5400" dirty="0"/>
              <a:t>President Neural Network</a:t>
            </a:r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5EB73228-F09B-409F-9EC1-7E853C4F5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1840" y="5292509"/>
            <a:ext cx="6610160" cy="1565491"/>
          </a:xfrm>
          <a:custGeom>
            <a:avLst/>
            <a:gdLst>
              <a:gd name="connsiteX0" fmla="*/ 1186806 w 6610160"/>
              <a:gd name="connsiteY0" fmla="*/ 0 h 1565491"/>
              <a:gd name="connsiteX1" fmla="*/ 1692132 w 6610160"/>
              <a:gd name="connsiteY1" fmla="*/ 0 h 1565491"/>
              <a:gd name="connsiteX2" fmla="*/ 6104834 w 6610160"/>
              <a:gd name="connsiteY2" fmla="*/ 0 h 1565491"/>
              <a:gd name="connsiteX3" fmla="*/ 6610160 w 6610160"/>
              <a:gd name="connsiteY3" fmla="*/ 0 h 1565491"/>
              <a:gd name="connsiteX4" fmla="*/ 6610160 w 6610160"/>
              <a:gd name="connsiteY4" fmla="*/ 1565491 h 1565491"/>
              <a:gd name="connsiteX5" fmla="*/ 0 w 6610160"/>
              <a:gd name="connsiteY5" fmla="*/ 1565491 h 1565491"/>
              <a:gd name="connsiteX6" fmla="*/ 724290 w 6610160"/>
              <a:gd name="connsiteY6" fmla="*/ 1591 h 1565491"/>
              <a:gd name="connsiteX7" fmla="*/ 1186070 w 6610160"/>
              <a:gd name="connsiteY7" fmla="*/ 15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0160" h="1565491">
                <a:moveTo>
                  <a:pt x="1186806" y="0"/>
                </a:moveTo>
                <a:lnTo>
                  <a:pt x="1692132" y="0"/>
                </a:lnTo>
                <a:lnTo>
                  <a:pt x="6104834" y="0"/>
                </a:lnTo>
                <a:lnTo>
                  <a:pt x="6610160" y="0"/>
                </a:lnTo>
                <a:lnTo>
                  <a:pt x="6610160" y="1565491"/>
                </a:lnTo>
                <a:lnTo>
                  <a:pt x="0" y="1565491"/>
                </a:lnTo>
                <a:lnTo>
                  <a:pt x="724290" y="1591"/>
                </a:lnTo>
                <a:lnTo>
                  <a:pt x="1186070" y="159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5" name="Freeform: Shape 1044">
            <a:extLst>
              <a:ext uri="{FF2B5EF4-FFF2-40B4-BE49-F238E27FC236}">
                <a16:creationId xmlns:a16="http://schemas.microsoft.com/office/drawing/2014/main" id="{3150A4AE-7BE7-480D-BD8C-3951E6479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510"/>
            <a:ext cx="6144370" cy="1565491"/>
          </a:xfrm>
          <a:custGeom>
            <a:avLst/>
            <a:gdLst>
              <a:gd name="connsiteX0" fmla="*/ 0 w 6144370"/>
              <a:gd name="connsiteY0" fmla="*/ 0 h 1565491"/>
              <a:gd name="connsiteX1" fmla="*/ 6144370 w 6144370"/>
              <a:gd name="connsiteY1" fmla="*/ 0 h 1565491"/>
              <a:gd name="connsiteX2" fmla="*/ 5419344 w 6144370"/>
              <a:gd name="connsiteY2" fmla="*/ 1565491 h 1565491"/>
              <a:gd name="connsiteX3" fmla="*/ 0 w 6144370"/>
              <a:gd name="connsiteY3" fmla="*/ 1565491 h 156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370" h="1565491">
                <a:moveTo>
                  <a:pt x="0" y="0"/>
                </a:moveTo>
                <a:lnTo>
                  <a:pt x="6144370" y="0"/>
                </a:lnTo>
                <a:lnTo>
                  <a:pt x="5419344" y="1565491"/>
                </a:lnTo>
                <a:lnTo>
                  <a:pt x="0" y="156549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96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F78C-7615-C489-F2CD-78B3251D87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20BB8-8375-27E3-9E60-C122121F92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637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F421B-37AF-9F54-7540-813E57B32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03" y="949325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071D7-EFFA-377C-BA3B-7840FAE91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02" y="3429000"/>
            <a:ext cx="8071697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Implement a neural network to play the card Game President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07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DBBA4-E8D6-F964-6EDD-FDD2DEAA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Rules of President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2DB57-3905-D721-C544-514988A3E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Cards are dealt to all players</a:t>
            </a:r>
          </a:p>
          <a:p>
            <a:r>
              <a:rPr lang="en-CA" dirty="0"/>
              <a:t>Play all your cards as quickly as possible</a:t>
            </a:r>
          </a:p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E0579-F10B-1BA0-9BE9-DD764B812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515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2661-50DA-6900-5D31-A1416541C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Implementing President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459F2-D4E1-6E9F-9096-408ADAFCC9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ADD A PICTURE OF THE NETWORK STRUCTURE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0660B-4F56-2A76-08D4-90834AD013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Python</a:t>
            </a:r>
          </a:p>
          <a:p>
            <a:r>
              <a:rPr lang="en-CA" dirty="0"/>
              <a:t>Game implemented from scratch</a:t>
            </a:r>
          </a:p>
          <a:p>
            <a:r>
              <a:rPr lang="en-CA" dirty="0"/>
              <a:t>Neural Network implemented with </a:t>
            </a:r>
            <a:r>
              <a:rPr lang="en-CA" dirty="0" err="1"/>
              <a:t>pyTorch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202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2BD2-E1ED-06AF-46D5-CB8D21079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President Neural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B4939-A80D-17ED-EEF0-3CCB086560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534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78C21-B6BB-0051-042C-D044FA1D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Encoding game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C451A-B0FD-E962-6E74-39BAAEE631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Input: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172B4-C156-C082-EE27-8C3489E75D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Label:</a:t>
            </a:r>
          </a:p>
        </p:txBody>
      </p:sp>
    </p:spTree>
    <p:extLst>
      <p:ext uri="{BB962C8B-B14F-4D97-AF65-F5344CB8AC3E}">
        <p14:creationId xmlns:p14="http://schemas.microsoft.com/office/powerpoint/2010/main" val="81424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79847-80F4-FFA2-BCD4-6C1BE08D3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Neural Network Structure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FE5D01-0333-DDD1-1AFA-3A685850337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23944-CB00-2A44-EBB4-F8A236439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6679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1B820-6272-7935-0D6B-8541FF7F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Making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C0893-0AE3-0265-6E59-8BD4D12A7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9835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B7D1-86D4-9C5C-7A52-1FBB49FFF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Training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A1FCE6-CE71-4EAB-6F82-B80F77D2795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7AEC7-9A72-368C-08D2-97D89E960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/>
              <a:t>**SHOW A PICTURE OF HOW IT WAS TRAINED</a:t>
            </a:r>
          </a:p>
        </p:txBody>
      </p:sp>
    </p:spTree>
    <p:extLst>
      <p:ext uri="{BB962C8B-B14F-4D97-AF65-F5344CB8AC3E}">
        <p14:creationId xmlns:p14="http://schemas.microsoft.com/office/powerpoint/2010/main" val="66684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78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President Neural Network</vt:lpstr>
      <vt:lpstr>Goal</vt:lpstr>
      <vt:lpstr>Rules of President</vt:lpstr>
      <vt:lpstr>Implementing President</vt:lpstr>
      <vt:lpstr>President Neural Network</vt:lpstr>
      <vt:lpstr>Encoding game states</vt:lpstr>
      <vt:lpstr>Neural Network Structure</vt:lpstr>
      <vt:lpstr>Making Predictions</vt:lpstr>
      <vt:lpstr>Training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President Neural Network</dc:title>
  <dc:creator>Dawson Theroux</dc:creator>
  <cp:lastModifiedBy>Dawson Theroux</cp:lastModifiedBy>
  <cp:revision>7</cp:revision>
  <dcterms:created xsi:type="dcterms:W3CDTF">2022-12-07T21:07:05Z</dcterms:created>
  <dcterms:modified xsi:type="dcterms:W3CDTF">2022-12-07T22:31:00Z</dcterms:modified>
</cp:coreProperties>
</file>