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8" r:id="rId16"/>
    <p:sldId id="286" r:id="rId17"/>
    <p:sldId id="287" r:id="rId18"/>
    <p:sldId id="284" r:id="rId19"/>
    <p:sldId id="267" r:id="rId20"/>
    <p:sldId id="268" r:id="rId21"/>
    <p:sldId id="265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自己给自己发送一个</a:t>
            </a:r>
            <a:r>
              <a:rPr lang="en-US" altLang="zh-CN" i="1" smtClean="0">
                <a:effectLst/>
              </a:rPr>
              <a:t>JobSubmitted</a:t>
            </a:r>
            <a:r>
              <a:rPr lang="zh-CN" altLang="en-US" i="1" smtClean="0">
                <a:effectLst/>
              </a:rPr>
              <a:t>消息然后启动</a:t>
            </a:r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的</a:t>
            </a:r>
            <a:r>
              <a:rPr lang="en-US" altLang="zh-CN" smtClean="0"/>
              <a:t>handleJobSubmitted</a:t>
            </a:r>
            <a:r>
              <a:rPr lang="zh-CN" altLang="en-US" smtClean="0"/>
              <a:t>方法开始进行划分</a:t>
            </a:r>
            <a:r>
              <a:rPr lang="en-US" altLang="zh-CN" smtClean="0"/>
              <a:t>stage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ShuffledRDD</a:t>
            </a:r>
            <a:r>
              <a:rPr lang="zh-CN" altLang="en-US" smtClean="0"/>
              <a:t>的依赖关系建立同理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UnionRDD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3" y="499307"/>
            <a:ext cx="10156740" cy="5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9102" y="1951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划分依赖的调用流程：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624" y="533390"/>
            <a:ext cx="64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org.apache.spark.scheduler.DAGScheduler#handleJobSubmitted</a:t>
            </a:r>
          </a:p>
        </p:txBody>
      </p:sp>
      <p:sp>
        <p:nvSpPr>
          <p:cNvPr id="5" name="下箭头 4"/>
          <p:cNvSpPr/>
          <p:nvPr/>
        </p:nvSpPr>
        <p:spPr>
          <a:xfrm>
            <a:off x="8483081" y="902723"/>
            <a:ext cx="223935" cy="3508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1712" y="12597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org.apache.spark.scheduler.DAGScheduler#createResultStage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539" y="1872963"/>
            <a:ext cx="68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org.apache.spark.scheduler.DAGScheduler#getOrCreateParentStages</a:t>
            </a:r>
          </a:p>
        </p:txBody>
      </p:sp>
      <p:sp>
        <p:nvSpPr>
          <p:cNvPr id="8" name="下箭头 7"/>
          <p:cNvSpPr/>
          <p:nvPr/>
        </p:nvSpPr>
        <p:spPr>
          <a:xfrm>
            <a:off x="8483081" y="1555409"/>
            <a:ext cx="223935" cy="2362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8467" y="2573746"/>
            <a:ext cx="67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org.apache.spark.scheduler.DAGScheduler#getShuffleDependencies</a:t>
            </a:r>
          </a:p>
        </p:txBody>
      </p:sp>
      <p:sp>
        <p:nvSpPr>
          <p:cNvPr id="10" name="下箭头 9"/>
          <p:cNvSpPr/>
          <p:nvPr/>
        </p:nvSpPr>
        <p:spPr>
          <a:xfrm>
            <a:off x="8504851" y="2204414"/>
            <a:ext cx="223935" cy="2817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41" y="58978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/>
              <a:t>中</a:t>
            </a:r>
            <a:r>
              <a:rPr lang="zh-CN" altLang="en-US" smtClean="0"/>
              <a:t>的依赖类型：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3" y="959121"/>
            <a:ext cx="3310773" cy="19678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9286" y="2952286"/>
            <a:ext cx="64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DAGScheduler划分</a:t>
            </a:r>
            <a:r>
              <a:rPr lang="zh-CN" altLang="en-US"/>
              <a:t>依赖</a:t>
            </a:r>
            <a:r>
              <a:rPr lang="zh-CN" altLang="en-US" smtClean="0"/>
              <a:t>算法的实现，此时还没有创建</a:t>
            </a:r>
            <a:r>
              <a:rPr lang="en-US" altLang="zh-CN" smtClean="0"/>
              <a:t>Stage</a:t>
            </a:r>
            <a:r>
              <a:rPr lang="zh-CN" altLang="en-US" smtClean="0"/>
              <a:t>呢！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345" y="4663577"/>
            <a:ext cx="2395863" cy="2062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200" y="4986619"/>
            <a:ext cx="2265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补充：</a:t>
            </a:r>
            <a:endParaRPr lang="en-US" altLang="zh-CN" smtClean="0"/>
          </a:p>
          <a:p>
            <a:r>
              <a:rPr lang="zh-CN" altLang="en-US" sz="1200" smtClean="0"/>
              <a:t>是不是会有困惑为什么</a:t>
            </a:r>
            <a:r>
              <a:rPr lang="en-US" altLang="zh-CN" sz="1200" smtClean="0"/>
              <a:t>action</a:t>
            </a:r>
            <a:r>
              <a:rPr lang="zh-CN" altLang="en-US" sz="1200" smtClean="0"/>
              <a:t>算</a:t>
            </a:r>
            <a:endParaRPr lang="en-US" altLang="zh-CN" sz="1200" smtClean="0"/>
          </a:p>
          <a:p>
            <a:r>
              <a:rPr lang="zh-CN" altLang="en-US" sz="1200" smtClean="0"/>
              <a:t>子不是划分的依据呢 </a:t>
            </a:r>
            <a:r>
              <a:rPr lang="en-US" altLang="zh-CN" sz="1200" smtClean="0"/>
              <a:t>?</a:t>
            </a:r>
            <a:r>
              <a:rPr lang="zh-CN" altLang="en-US" sz="1200" smtClean="0"/>
              <a:t>因为</a:t>
            </a:r>
            <a:endParaRPr lang="en-US" altLang="zh-CN" sz="1200" smtClean="0"/>
          </a:p>
          <a:p>
            <a:r>
              <a:rPr lang="en-US" altLang="zh-CN" sz="1200" smtClean="0"/>
              <a:t>action</a:t>
            </a:r>
            <a:r>
              <a:rPr lang="zh-CN" altLang="en-US" sz="1200" smtClean="0"/>
              <a:t>是触发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执行的算子</a:t>
            </a:r>
            <a:endParaRPr lang="en-US" altLang="zh-CN" sz="1200" smtClean="0"/>
          </a:p>
          <a:p>
            <a:r>
              <a:rPr lang="zh-CN" altLang="en-US" sz="1200" smtClean="0"/>
              <a:t>只有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执行才会进行划分</a:t>
            </a:r>
            <a:r>
              <a:rPr lang="en-US" altLang="zh-CN" sz="1200" smtClean="0"/>
              <a:t>Stage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48" y="3550751"/>
            <a:ext cx="9161250" cy="3312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38" y="4113439"/>
            <a:ext cx="323809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184" y="3732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依赖关系的建立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968" y="897399"/>
            <a:ext cx="1157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abstract class </a:t>
            </a:r>
            <a:r>
              <a:rPr lang="en-US" altLang="zh-CN"/>
              <a:t>RDD[T: </a:t>
            </a:r>
            <a:r>
              <a:rPr lang="en-US" altLang="zh-CN"/>
              <a:t>ClassTag</a:t>
            </a:r>
            <a:r>
              <a:rPr lang="en-US" altLang="zh-CN" smtClean="0"/>
              <a:t>](   </a:t>
            </a:r>
            <a:r>
              <a:rPr lang="en-US" altLang="zh-CN"/>
              <a:t>@transient </a:t>
            </a:r>
            <a:r>
              <a:rPr lang="en-US" altLang="zh-CN" b="1"/>
              <a:t>private var </a:t>
            </a:r>
            <a:r>
              <a:rPr lang="en-US" altLang="zh-CN"/>
              <a:t>_sc: SparkContext,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mtClean="0"/>
              <a:t>			@</a:t>
            </a:r>
            <a:r>
              <a:rPr lang="en-US" altLang="zh-CN"/>
              <a:t>transient </a:t>
            </a:r>
            <a:r>
              <a:rPr lang="en-US" altLang="zh-CN" b="1"/>
              <a:t>private var </a:t>
            </a:r>
            <a:r>
              <a:rPr lang="en-US" altLang="zh-CN"/>
              <a:t>deps: </a:t>
            </a:r>
            <a:r>
              <a:rPr lang="en-US" altLang="zh-CN"/>
              <a:t>Seq[Dependency</a:t>
            </a:r>
            <a:r>
              <a:rPr lang="en-US" altLang="zh-CN" smtClean="0"/>
              <a:t>[_]] </a:t>
            </a:r>
            <a:r>
              <a:rPr lang="en-US" altLang="zh-CN"/>
              <a:t>) </a:t>
            </a:r>
            <a:r>
              <a:rPr lang="en-US" altLang="zh-CN" b="1"/>
              <a:t>extends </a:t>
            </a:r>
            <a:r>
              <a:rPr lang="en-US" altLang="zh-CN"/>
              <a:t>Serializable </a:t>
            </a:r>
            <a:r>
              <a:rPr lang="en-US" altLang="zh-CN" b="1"/>
              <a:t>with </a:t>
            </a:r>
            <a:r>
              <a:rPr lang="en-US" altLang="zh-CN"/>
              <a:t>Logging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698573"/>
            <a:ext cx="6866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00B050"/>
                </a:solidFill>
              </a:rPr>
              <a:t>以</a:t>
            </a:r>
            <a:r>
              <a:rPr lang="en-US" altLang="zh-CN" b="1" smtClean="0">
                <a:solidFill>
                  <a:srgbClr val="00B050"/>
                </a:solidFill>
              </a:rPr>
              <a:t>MapPartitionsRDD</a:t>
            </a:r>
            <a:r>
              <a:rPr lang="zh-CN" altLang="en-US" b="1" smtClean="0">
                <a:solidFill>
                  <a:srgbClr val="00B050"/>
                </a:solidFill>
              </a:rPr>
              <a:t>和</a:t>
            </a:r>
            <a:r>
              <a:rPr lang="en-US" altLang="zh-CN" b="1" smtClean="0">
                <a:solidFill>
                  <a:srgbClr val="00B050"/>
                </a:solidFill>
              </a:rPr>
              <a:t>ShuffledRDD</a:t>
            </a:r>
            <a:r>
              <a:rPr lang="zh-CN" altLang="en-US" b="1" smtClean="0">
                <a:solidFill>
                  <a:srgbClr val="00B050"/>
                </a:solidFill>
              </a:rPr>
              <a:t>为例讲解</a:t>
            </a:r>
            <a:r>
              <a:rPr lang="en-US" altLang="zh-CN" b="1" smtClean="0">
                <a:solidFill>
                  <a:srgbClr val="00B050"/>
                </a:solidFill>
              </a:rPr>
              <a:t>RDD</a:t>
            </a:r>
            <a:r>
              <a:rPr lang="zh-CN" altLang="en-US" b="1" smtClean="0">
                <a:solidFill>
                  <a:srgbClr val="00B050"/>
                </a:solidFill>
              </a:rPr>
              <a:t>依赖关系的建立：</a:t>
            </a:r>
            <a:endParaRPr lang="zh-CN" altLang="en-US" b="1">
              <a:solidFill>
                <a:srgbClr val="00B050"/>
              </a:solidFill>
            </a:endParaRPr>
          </a:p>
          <a:p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828" y="2191970"/>
            <a:ext cx="34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org.apache.spark.rdd.RDD#map</a:t>
            </a:r>
            <a:r>
              <a:rPr lang="zh-CN" altLang="en-US" sz="1400" b="1" smtClean="0"/>
              <a:t>方法实现：</a:t>
            </a:r>
            <a:endParaRPr lang="zh-CN" altLang="en-US" sz="1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2592797"/>
            <a:ext cx="7098258" cy="952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4972374"/>
            <a:ext cx="1211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中创建了一个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，而且把当前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引用传入，所以新创建的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的父</a:t>
            </a:r>
            <a:r>
              <a:rPr lang="en-US" altLang="zh-CN" sz="1400" smtClean="0"/>
              <a:t>RDD</a:t>
            </a:r>
            <a:r>
              <a:rPr lang="zh-CN" altLang="en-US" sz="1400" smtClean="0"/>
              <a:t>依赖就建立起来了，就是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0" y="3987238"/>
            <a:ext cx="7098258" cy="837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828" y="3679461"/>
            <a:ext cx="24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MapPartitionsRDD</a:t>
            </a:r>
            <a:r>
              <a:rPr lang="zh-CN" altLang="en-US" sz="1400" b="1" smtClean="0"/>
              <a:t>的构造器：</a:t>
            </a:r>
            <a:endParaRPr lang="zh-CN" altLang="en-US" sz="1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" y="5735772"/>
            <a:ext cx="7043737" cy="9541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9208" y="5371929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ShuffledRDD</a:t>
            </a:r>
            <a:r>
              <a:rPr lang="zh-CN" altLang="en-US" sz="1400" b="1"/>
              <a:t>的依赖关系</a:t>
            </a:r>
            <a:r>
              <a:rPr lang="zh-CN" altLang="en-US" sz="1400" b="1"/>
              <a:t>建立</a:t>
            </a:r>
            <a:r>
              <a:rPr lang="zh-CN" altLang="en-US" sz="1400" b="1" smtClean="0"/>
              <a:t>同理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84" y="3732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UnionRDD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 smtClean="0">
                <a:solidFill>
                  <a:srgbClr val="FF0000"/>
                </a:solidFill>
              </a:rPr>
              <a:t>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15066" y="864541"/>
            <a:ext cx="764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.apache.spark.rdd.RDD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union源码，我们可以看出调用了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721809"/>
            <a:ext cx="3801486" cy="562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34" y="2462164"/>
            <a:ext cx="688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.apache.spark.SparkContext#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union源码发现，创建了一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和要合并的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序列传入到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的主构造器中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04" y="2507216"/>
            <a:ext cx="4656271" cy="1225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70" y="4045794"/>
            <a:ext cx="6121705" cy="864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380" y="4088755"/>
            <a:ext cx="532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主构造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源码，其中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参数可以升级为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的成员，所以可以使用该成员获取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的依赖关系，其实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4" y="1513730"/>
            <a:ext cx="5424650" cy="61799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209314" y="1284273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38429" y="219366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238429" y="381633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769" y="5133845"/>
            <a:ext cx="6121705" cy="15181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334" y="5253681"/>
            <a:ext cx="532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获取依赖关系的方法源码：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69504" y="6622595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应该很容易懂，不解释了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310" y="1352939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待解决问题：广播</a:t>
            </a:r>
            <a:r>
              <a:rPr lang="en-US" altLang="zh-CN" smtClean="0"/>
              <a:t>+</a:t>
            </a:r>
            <a:r>
              <a:rPr lang="zh-CN" altLang="en-US" smtClean="0"/>
              <a:t>加速器</a:t>
            </a:r>
            <a:r>
              <a:rPr lang="en-US" altLang="zh-CN" smtClean="0"/>
              <a:t>+AddFile+AddJar</a:t>
            </a:r>
            <a:r>
              <a:rPr lang="zh-CN" altLang="en-US" smtClean="0"/>
              <a:t>的实现原理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904</Words>
  <Application>Microsoft Office PowerPoint</Application>
  <PresentationFormat>宽屏</PresentationFormat>
  <Paragraphs>162</Paragraphs>
  <Slides>34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Microsoft JhengHei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192</cp:revision>
  <dcterms:created xsi:type="dcterms:W3CDTF">2017-04-02T02:10:47Z</dcterms:created>
  <dcterms:modified xsi:type="dcterms:W3CDTF">2017-04-06T14:09:46Z</dcterms:modified>
</cp:coreProperties>
</file>