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BB8F-F75A-4DD3-9170-FD8E567AFB64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A1-CB30-45B4-B712-217ABA60F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0" y="1527681"/>
            <a:ext cx="9809524" cy="23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7730" y="1137498"/>
            <a:ext cx="9809524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WorkerArguments(argStrings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9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rk-yarn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907" y="1223871"/>
            <a:ext cx="8717824" cy="48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45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2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45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3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2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3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43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3566" y="1436915"/>
            <a:ext cx="7776754" cy="467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4194" y="1532708"/>
            <a:ext cx="764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RpcEnv</a:t>
            </a:r>
            <a:r>
              <a:rPr lang="zh-CN" altLang="en-US" smtClean="0"/>
              <a:t>的子类</a:t>
            </a:r>
            <a:r>
              <a:rPr lang="en-US" altLang="zh-CN" smtClean="0"/>
              <a:t>NettyRpcEnv</a:t>
            </a:r>
            <a:r>
              <a:rPr lang="zh-CN" altLang="en-US" smtClean="0"/>
              <a:t>成员：</a:t>
            </a:r>
            <a:endParaRPr lang="en-US" altLang="zh-CN"/>
          </a:p>
          <a:p>
            <a:r>
              <a:rPr lang="en-US" altLang="zh-CN" smtClean="0"/>
              <a:t>		dispatcher</a:t>
            </a:r>
            <a:r>
              <a:rPr lang="en-US" altLang="zh-CN"/>
              <a:t>: Dispatcher = new Dispatcher(this</a:t>
            </a:r>
            <a:r>
              <a:rPr lang="en-US" altLang="zh-CN" smtClean="0"/>
              <a:t>),</a:t>
            </a:r>
            <a:r>
              <a:rPr lang="en-US" altLang="zh-CN"/>
              <a:t> </a:t>
            </a:r>
            <a:r>
              <a:rPr lang="en-US" altLang="zh-CN" smtClean="0"/>
              <a:t>dispatcher</a:t>
            </a:r>
            <a:r>
              <a:rPr lang="zh-CN" altLang="en-US" smtClean="0"/>
              <a:t>路由消息功能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RpcEnv</a:t>
            </a:r>
            <a:r>
              <a:rPr lang="zh-CN" altLang="en-US" smtClean="0"/>
              <a:t>只有一个</a:t>
            </a:r>
            <a:r>
              <a:rPr lang="en-US" altLang="zh-CN" smtClean="0"/>
              <a:t>dispatcher</a:t>
            </a:r>
            <a:r>
              <a:rPr lang="zh-CN" altLang="en-US" smtClean="0"/>
              <a:t>成员</a:t>
            </a:r>
            <a:r>
              <a:rPr lang="en-US" altLang="zh-CN" smtClean="0"/>
              <a:t>.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8087" y="2795451"/>
            <a:ext cx="5772233" cy="3317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8087" y="2856411"/>
            <a:ext cx="577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Dispather</a:t>
            </a:r>
            <a:r>
              <a:rPr lang="zh-CN" altLang="en-US" sz="1600"/>
              <a:t>要点</a:t>
            </a:r>
            <a:r>
              <a:rPr lang="en-US" altLang="zh-CN" sz="1600" smtClean="0"/>
              <a:t>: </a:t>
            </a:r>
          </a:p>
          <a:p>
            <a:r>
              <a:rPr lang="en-US" altLang="zh-CN" sz="1600" smtClean="0"/>
              <a:t>Dispatcher#registerRpcEndpoint</a:t>
            </a:r>
            <a:r>
              <a:rPr lang="zh-CN" altLang="en-US" sz="1600" smtClean="0"/>
              <a:t>中</a:t>
            </a:r>
            <a:r>
              <a:rPr lang="en-US" altLang="zh-CN" sz="1600" smtClean="0"/>
              <a:t>new EndpointData</a:t>
            </a:r>
            <a:r>
              <a:rPr lang="zh-CN" altLang="en-US" sz="1600" smtClean="0"/>
              <a:t>完成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的初始化</a:t>
            </a:r>
            <a:r>
              <a:rPr lang="en-US" altLang="zh-CN" sz="1600" smtClean="0"/>
              <a:t>,</a:t>
            </a:r>
            <a:r>
              <a:rPr lang="zh-CN" altLang="en-US" sz="1600" smtClean="0"/>
              <a:t>初始化过程中存入</a:t>
            </a:r>
            <a:r>
              <a:rPr lang="en-US" altLang="zh-CN" sz="1600" smtClean="0"/>
              <a:t>OnSatrt</a:t>
            </a:r>
            <a:r>
              <a:rPr lang="zh-CN" altLang="en-US" sz="1600" smtClean="0"/>
              <a:t>消息</a:t>
            </a:r>
            <a:r>
              <a:rPr lang="en-US" altLang="zh-CN" sz="1600" smtClean="0"/>
              <a:t>.(</a:t>
            </a:r>
            <a:r>
              <a:rPr lang="zh-CN" altLang="en-US" sz="1600" smtClean="0"/>
              <a:t>每一个</a:t>
            </a:r>
            <a:r>
              <a:rPr lang="en-US" altLang="zh-CN" sz="1600" smtClean="0"/>
              <a:t>endpoint</a:t>
            </a:r>
            <a:r>
              <a:rPr lang="zh-CN" altLang="en-US" sz="1600" smtClean="0"/>
              <a:t>单独一个</a:t>
            </a:r>
            <a:r>
              <a:rPr lang="en-US" altLang="zh-CN" sz="1600" smtClean="0"/>
              <a:t>inbox)</a:t>
            </a:r>
          </a:p>
          <a:p>
            <a:r>
              <a:rPr lang="en-US" altLang="zh-CN" sz="1600" smtClean="0"/>
              <a:t>Dispatcher.MessageLoop</a:t>
            </a:r>
            <a:r>
              <a:rPr lang="zh-CN" altLang="en-US" sz="1600" smtClean="0"/>
              <a:t>任务死循环处理</a:t>
            </a:r>
            <a:r>
              <a:rPr lang="en-US" altLang="zh-CN" sz="1600" smtClean="0"/>
              <a:t>inbox</a:t>
            </a:r>
            <a:r>
              <a:rPr lang="zh-CN" altLang="en-US" sz="1600" smtClean="0"/>
              <a:t>的消息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7132320" y="4240810"/>
            <a:ext cx="3048000" cy="1870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7256" y="4269768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Inbox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93373" y="4711336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process</a:t>
            </a:r>
            <a:r>
              <a:rPr lang="zh-CN" altLang="en-US" smtClean="0"/>
              <a:t>处理</a:t>
            </a:r>
            <a:r>
              <a:rPr lang="en-US" altLang="zh-CN" smtClean="0"/>
              <a:t>inbox</a:t>
            </a:r>
            <a:r>
              <a:rPr lang="zh-CN" altLang="en-US" smtClean="0"/>
              <a:t>中的消息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131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0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7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9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2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80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8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1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543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   </a:t>
            </a:r>
          </a:p>
          <a:p>
            <a:r>
              <a:rPr lang="en-US" altLang="zh-CN"/>
              <a:t>	persistenceEngine: </a:t>
            </a:r>
            <a:r>
              <a:rPr lang="en-US" altLang="zh-CN" smtClean="0"/>
              <a:t>PersistenceEngine </a:t>
            </a:r>
            <a:r>
              <a:rPr lang="zh-CN" altLang="en-US"/>
              <a:t>持久</a:t>
            </a:r>
            <a:r>
              <a:rPr lang="zh-CN" altLang="en-US" smtClean="0"/>
              <a:t>化引擎，</a:t>
            </a:r>
            <a:r>
              <a:rPr lang="en-US" altLang="zh-CN" smtClean="0"/>
              <a:t>Master</a:t>
            </a:r>
            <a:r>
              <a:rPr lang="zh-CN" altLang="en-US" smtClean="0"/>
              <a:t>用来恢复系统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r>
              <a:rPr lang="en-US" altLang="zh-CN" smtClean="0"/>
              <a:t>                                                                                                                                                                  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824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5"/>
            <a:ext cx="953967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Worker</a:t>
            </a:r>
            <a:r>
              <a:rPr lang="zh-CN" altLang="en-US" smtClean="0"/>
              <a:t>成员：</a:t>
            </a:r>
            <a:endParaRPr lang="en-US" altLang="zh-CN" smtClean="0"/>
          </a:p>
          <a:p>
            <a:r>
              <a:rPr lang="en-US" altLang="zh-CN"/>
              <a:t>	           </a:t>
            </a:r>
            <a:r>
              <a:rPr lang="en-US" altLang="zh-CN" sz="1400"/>
              <a:t> </a:t>
            </a:r>
            <a:r>
              <a:rPr lang="en-US" altLang="zh-CN" sz="1400" smtClean="0"/>
              <a:t>forwordMessageScheduler</a:t>
            </a:r>
            <a:r>
              <a:rPr lang="zh-CN" altLang="en-US" sz="1400" smtClean="0"/>
              <a:t>单个线程的线程池，用于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消息的发送接受，注册</a:t>
            </a:r>
            <a:r>
              <a:rPr lang="en-US" altLang="zh-CN" sz="1400" smtClean="0"/>
              <a:t>master</a:t>
            </a:r>
            <a:r>
              <a:rPr lang="zh-CN" altLang="en-US" sz="1400" smtClean="0"/>
              <a:t>就是使用这个线程池完成的</a:t>
            </a:r>
            <a:endParaRPr lang="en-US" altLang="zh-CN" sz="1400" smtClean="0"/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                                  </a:t>
            </a:r>
          </a:p>
          <a:p>
            <a:r>
              <a:rPr lang="en-US" altLang="zh-CN" sz="1400"/>
              <a:t>	 </a:t>
            </a:r>
            <a:r>
              <a:rPr lang="en-US" altLang="zh-CN" sz="1400" smtClean="0"/>
              <a:t>               </a:t>
            </a:r>
            <a:r>
              <a:rPr lang="en-US" altLang="zh-CN"/>
              <a:t>	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82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503" y="1245326"/>
            <a:ext cx="9535886" cy="540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29394" y="7750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4719" y="124532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9393" y="1715589"/>
            <a:ext cx="881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声明周期方法：Worker</a:t>
            </a:r>
            <a:r>
              <a:rPr lang="zh-CN" altLang="en-US"/>
              <a:t>#</a:t>
            </a:r>
            <a:r>
              <a:rPr lang="zh-CN" altLang="en-US" smtClean="0"/>
              <a:t>onStart中调用</a:t>
            </a:r>
            <a:r>
              <a:rPr lang="en-US" altLang="zh-CN"/>
              <a:t>registerWithMaster</a:t>
            </a:r>
            <a:r>
              <a:rPr lang="en-US" altLang="zh-CN" smtClean="0"/>
              <a:t>()</a:t>
            </a:r>
            <a:r>
              <a:rPr lang="zh-CN" altLang="en-US" smtClean="0"/>
              <a:t>完成注册</a:t>
            </a:r>
            <a:r>
              <a:rPr lang="en-US" altLang="zh-CN" smtClean="0"/>
              <a:t> Worker#registerWithMaster</a:t>
            </a:r>
            <a:r>
              <a:rPr lang="zh-CN" altLang="en-US" smtClean="0"/>
              <a:t>中给自己发送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消息，在自己的生命周期</a:t>
            </a:r>
            <a:r>
              <a:rPr lang="en-US" altLang="zh-CN" smtClean="0"/>
              <a:t>receive</a:t>
            </a:r>
            <a:r>
              <a:rPr lang="zh-CN" altLang="en-US" smtClean="0"/>
              <a:t>方法中处理</a:t>
            </a:r>
            <a:r>
              <a:rPr lang="en-US" altLang="zh-CN" smtClean="0"/>
              <a:t>ReregisterWithMaster</a:t>
            </a:r>
            <a:r>
              <a:rPr lang="zh-CN" altLang="en-US" smtClean="0"/>
              <a:t>消息向</a:t>
            </a:r>
            <a:r>
              <a:rPr lang="en-US" altLang="zh-CN" smtClean="0"/>
              <a:t>Master</a:t>
            </a:r>
            <a:r>
              <a:rPr lang="zh-CN" altLang="en-US" smtClean="0"/>
              <a:t>注册。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137" y="534795"/>
            <a:ext cx="11460481" cy="61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7375" y="6047750"/>
            <a:ext cx="514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见下一页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启动</a:t>
            </a:r>
            <a:r>
              <a:rPr lang="en-US" altLang="zh-CN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Spark-Shell</a:t>
            </a:r>
            <a:r>
              <a:rPr lang="zh-CN" altLang="en-US" sz="2000" b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的参数输出：</a:t>
            </a:r>
            <a:endParaRPr lang="zh-CN" altLang="en-US" sz="2000" b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2180" y="722811"/>
            <a:ext cx="109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SparkSubmit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方法：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0" y="1115961"/>
            <a:ext cx="4089658" cy="210903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61191" y="1962627"/>
            <a:ext cx="842441" cy="4157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85" y="1092143"/>
            <a:ext cx="5992957" cy="21090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092" y="3542211"/>
            <a:ext cx="1084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提交作业可以使用 </a:t>
            </a:r>
            <a:r>
              <a:rPr lang="en-US" altLang="zh-CN" smtClean="0"/>
              <a:t>–verbose</a:t>
            </a:r>
            <a:r>
              <a:rPr lang="zh-CN" altLang="en-US" smtClean="0"/>
              <a:t>打印提交作业的参数：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	</a:t>
            </a: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77" y="3451256"/>
            <a:ext cx="4455330" cy="230013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379780" y="6206986"/>
            <a:ext cx="301752" cy="4817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" y="148945"/>
            <a:ext cx="5547362" cy="4130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7" y="4442766"/>
            <a:ext cx="9535892" cy="2303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62" y="148945"/>
            <a:ext cx="5059684" cy="4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" y="676940"/>
            <a:ext cx="4174796" cy="275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11" y="179157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runMain(childArgs, childClasspath, sysProps, childMainClass, </a:t>
            </a:r>
            <a:r>
              <a:rPr lang="en-US" altLang="zh-CN"/>
              <a:t>args.verbose</a:t>
            </a:r>
            <a:r>
              <a:rPr lang="en-US" altLang="zh-CN" smtClean="0"/>
              <a:t>)</a:t>
            </a:r>
            <a:r>
              <a:rPr lang="zh-CN" altLang="en-US" smtClean="0"/>
              <a:t>重点：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486864" y="1854234"/>
            <a:ext cx="717150" cy="3974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09" y="702990"/>
            <a:ext cx="5542419" cy="275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131" y="3601827"/>
            <a:ext cx="11035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接下开始运行我们程序的</a:t>
            </a:r>
            <a:r>
              <a:rPr lang="en-US" altLang="zh-CN" smtClean="0"/>
              <a:t>main</a:t>
            </a:r>
            <a:r>
              <a:rPr lang="zh-CN" altLang="en-US" smtClean="0"/>
              <a:t>方法：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见下页执行主构造器代码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26" y="3849038"/>
            <a:ext cx="6139542" cy="2807471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1933303" y="5202178"/>
            <a:ext cx="592183" cy="145433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5097"/>
            <a:ext cx="12192000" cy="635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344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505097"/>
            <a:ext cx="7611291" cy="261600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28155"/>
              </p:ext>
            </p:extLst>
          </p:nvPr>
        </p:nvGraphicFramePr>
        <p:xfrm>
          <a:off x="9585143" y="2356938"/>
          <a:ext cx="13255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包装程序外壳对象" showAsIcon="1" r:id="rId4" imgW="1325880" imgH="354600" progId="Package">
                  <p:embed/>
                </p:oleObj>
              </mc:Choice>
              <mc:Fallback>
                <p:oleObj name="包装程序外壳对象" showAsIcon="1" r:id="rId4" imgW="1325880" imgH="354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5143" y="2356938"/>
                        <a:ext cx="13255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69829" y="1691249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DAGScheduler</a:t>
            </a:r>
            <a:r>
              <a:rPr lang="zh-CN" altLang="en-US" b="1" smtClean="0">
                <a:solidFill>
                  <a:srgbClr val="FF0000"/>
                </a:solidFill>
              </a:rPr>
              <a:t>简要说明：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1532" y="4871458"/>
            <a:ext cx="784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/>
              <a:t>接下来开始看</a:t>
            </a:r>
            <a:r>
              <a:rPr lang="en-US" altLang="zh-CN" sz="3600" b="1" smtClean="0"/>
              <a:t>SparkContext</a:t>
            </a:r>
            <a:r>
              <a:rPr lang="zh-CN" altLang="en-US" sz="3600" b="1" smtClean="0"/>
              <a:t>中的内容了</a:t>
            </a: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val="3451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174</Words>
  <Application>Microsoft Office PowerPoint</Application>
  <PresentationFormat>宽屏</PresentationFormat>
  <Paragraphs>67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Microsoft JhengHei UI</vt:lpstr>
      <vt:lpstr>宋体</vt:lpstr>
      <vt:lpstr>Arial</vt:lpstr>
      <vt:lpstr>Calibri</vt:lpstr>
      <vt:lpstr>Calibri Light</vt:lpstr>
      <vt:lpstr>Consolas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72</cp:revision>
  <dcterms:created xsi:type="dcterms:W3CDTF">2017-04-02T02:10:47Z</dcterms:created>
  <dcterms:modified xsi:type="dcterms:W3CDTF">2017-04-03T10:39:43Z</dcterms:modified>
</cp:coreProperties>
</file>