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F1A-2C49-4AF0-A06F-CCAAFD8AB83F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558-93EB-4180-9D5F-06F7344B6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9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F1A-2C49-4AF0-A06F-CCAAFD8AB83F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558-93EB-4180-9D5F-06F7344B6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3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F1A-2C49-4AF0-A06F-CCAAFD8AB83F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558-93EB-4180-9D5F-06F7344B6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4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F1A-2C49-4AF0-A06F-CCAAFD8AB83F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558-93EB-4180-9D5F-06F7344B6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9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F1A-2C49-4AF0-A06F-CCAAFD8AB83F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558-93EB-4180-9D5F-06F7344B6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95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F1A-2C49-4AF0-A06F-CCAAFD8AB83F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558-93EB-4180-9D5F-06F7344B6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2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F1A-2C49-4AF0-A06F-CCAAFD8AB83F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558-93EB-4180-9D5F-06F7344B6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17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F1A-2C49-4AF0-A06F-CCAAFD8AB83F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558-93EB-4180-9D5F-06F7344B6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72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F1A-2C49-4AF0-A06F-CCAAFD8AB83F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558-93EB-4180-9D5F-06F7344B6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4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F1A-2C49-4AF0-A06F-CCAAFD8AB83F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558-93EB-4180-9D5F-06F7344B6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1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CF1A-2C49-4AF0-A06F-CCAAFD8AB83F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558-93EB-4180-9D5F-06F7344B6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32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5CF1A-2C49-4AF0-A06F-CCAAFD8AB83F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D558-93EB-4180-9D5F-06F7344B6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0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2812" y="642094"/>
            <a:ext cx="9605554" cy="5634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6973" y="1602964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int[][]mx=new int[3][2];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21875" y="2111828"/>
            <a:ext cx="5007428" cy="2734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66459" y="2830286"/>
            <a:ext cx="644434" cy="14630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33704" y="2834640"/>
            <a:ext cx="644434" cy="14630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00949" y="2830286"/>
            <a:ext cx="644434" cy="14630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10273" y="4481546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元素</a:t>
            </a:r>
            <a:r>
              <a:rPr lang="en-US" altLang="zh-CN" sz="1400" smtClean="0"/>
              <a:t>2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224108" y="2334289"/>
            <a:ext cx="9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数组</a:t>
            </a:r>
            <a:r>
              <a:rPr lang="en-US" altLang="zh-CN"/>
              <a:t>:</a:t>
            </a:r>
            <a:r>
              <a:rPr lang="en-US" altLang="zh-CN" smtClean="0"/>
              <a:t>mx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87510" y="4481546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元素</a:t>
            </a:r>
            <a:r>
              <a:rPr lang="en-US" altLang="zh-CN" sz="1400" smtClean="0"/>
              <a:t>0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5208034" y="4487780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元素</a:t>
            </a:r>
            <a:r>
              <a:rPr lang="en-US" altLang="zh-CN" sz="1400" smtClean="0"/>
              <a:t>1</a:t>
            </a:r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957943" y="78377"/>
            <a:ext cx="583473" cy="2873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96939" y="3152996"/>
            <a:ext cx="583473" cy="2873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13328" y="3723161"/>
            <a:ext cx="583473" cy="2873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55477" y="3178732"/>
            <a:ext cx="583473" cy="2873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171866" y="3748897"/>
            <a:ext cx="583473" cy="2873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522722" y="3171934"/>
            <a:ext cx="583473" cy="2873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33729" y="3738382"/>
            <a:ext cx="583473" cy="2873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4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14</cp:revision>
  <dcterms:created xsi:type="dcterms:W3CDTF">2017-08-18T12:27:24Z</dcterms:created>
  <dcterms:modified xsi:type="dcterms:W3CDTF">2017-08-18T12:32:50Z</dcterms:modified>
</cp:coreProperties>
</file>