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8" r:id="rId16"/>
    <p:sldId id="286" r:id="rId17"/>
    <p:sldId id="287" r:id="rId18"/>
    <p:sldId id="284" r:id="rId19"/>
    <p:sldId id="267" r:id="rId20"/>
    <p:sldId id="268" r:id="rId21"/>
    <p:sldId id="272" r:id="rId22"/>
    <p:sldId id="275" r:id="rId23"/>
    <p:sldId id="276" r:id="rId24"/>
    <p:sldId id="277" r:id="rId25"/>
    <p:sldId id="278" r:id="rId26"/>
    <p:sldId id="265" r:id="rId27"/>
    <p:sldId id="280" r:id="rId28"/>
    <p:sldId id="279" r:id="rId29"/>
    <p:sldId id="281" r:id="rId30"/>
    <p:sldId id="269" r:id="rId31"/>
    <p:sldId id="270" r:id="rId32"/>
    <p:sldId id="271" r:id="rId33"/>
    <p:sldId id="273" r:id="rId34"/>
    <p:sldId id="27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自己给自己发送一个</a:t>
            </a:r>
            <a:r>
              <a:rPr lang="en-US" altLang="zh-CN" i="1" smtClean="0">
                <a:effectLst/>
              </a:rPr>
              <a:t>JobSubmitted</a:t>
            </a:r>
            <a:r>
              <a:rPr lang="zh-CN" altLang="en-US" i="1" smtClean="0">
                <a:effectLst/>
              </a:rPr>
              <a:t>消息然后启动</a:t>
            </a:r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的</a:t>
            </a:r>
            <a:r>
              <a:rPr lang="en-US" altLang="zh-CN" smtClean="0"/>
              <a:t>handleJobSubmitted</a:t>
            </a:r>
            <a:r>
              <a:rPr lang="zh-CN" altLang="en-US" smtClean="0"/>
              <a:t>方法开始进行划分</a:t>
            </a:r>
            <a:r>
              <a:rPr lang="en-US" altLang="zh-CN" smtClean="0"/>
              <a:t>stage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ShuffledRDD</a:t>
            </a:r>
            <a:r>
              <a:rPr lang="zh-CN" altLang="en-US" smtClean="0"/>
              <a:t>的依赖关系建立同理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UnionRDD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shuffleDep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3" y="499307"/>
            <a:ext cx="10156740" cy="5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9102" y="1951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划分依赖的调用流程：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624" y="533390"/>
            <a:ext cx="64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org.apache.spark.scheduler.DAGScheduler#handleJobSubmitted</a:t>
            </a:r>
          </a:p>
        </p:txBody>
      </p:sp>
      <p:sp>
        <p:nvSpPr>
          <p:cNvPr id="5" name="下箭头 4"/>
          <p:cNvSpPr/>
          <p:nvPr/>
        </p:nvSpPr>
        <p:spPr>
          <a:xfrm>
            <a:off x="8483081" y="902723"/>
            <a:ext cx="223935" cy="3508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1712" y="12597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org.apache.spark.scheduler.DAGScheduler#createResultStage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539" y="1872963"/>
            <a:ext cx="68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org.apache.spark.scheduler.DAGScheduler#getOrCreateParentStages</a:t>
            </a:r>
          </a:p>
        </p:txBody>
      </p:sp>
      <p:sp>
        <p:nvSpPr>
          <p:cNvPr id="8" name="下箭头 7"/>
          <p:cNvSpPr/>
          <p:nvPr/>
        </p:nvSpPr>
        <p:spPr>
          <a:xfrm>
            <a:off x="8483081" y="1555409"/>
            <a:ext cx="223935" cy="2362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8467" y="2573746"/>
            <a:ext cx="67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org.apache.spark.scheduler.DAGScheduler#getShuffleDependencies</a:t>
            </a:r>
          </a:p>
        </p:txBody>
      </p:sp>
      <p:sp>
        <p:nvSpPr>
          <p:cNvPr id="10" name="下箭头 9"/>
          <p:cNvSpPr/>
          <p:nvPr/>
        </p:nvSpPr>
        <p:spPr>
          <a:xfrm>
            <a:off x="8504851" y="2204414"/>
            <a:ext cx="223935" cy="2817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41" y="58978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/>
              <a:t>中</a:t>
            </a:r>
            <a:r>
              <a:rPr lang="zh-CN" altLang="en-US" smtClean="0"/>
              <a:t>的依赖类型：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3" y="959121"/>
            <a:ext cx="3310773" cy="19678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9286" y="2952286"/>
            <a:ext cx="64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DAGScheduler划分</a:t>
            </a:r>
            <a:r>
              <a:rPr lang="zh-CN" altLang="en-US"/>
              <a:t>依赖</a:t>
            </a:r>
            <a:r>
              <a:rPr lang="zh-CN" altLang="en-US" smtClean="0"/>
              <a:t>算法的实现，此时还没有创建</a:t>
            </a:r>
            <a:r>
              <a:rPr lang="en-US" altLang="zh-CN" smtClean="0"/>
              <a:t>Stage</a:t>
            </a:r>
            <a:r>
              <a:rPr lang="zh-CN" altLang="en-US" smtClean="0"/>
              <a:t>呢！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345" y="4663577"/>
            <a:ext cx="2395863" cy="2062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200" y="4986619"/>
            <a:ext cx="2265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补充：</a:t>
            </a:r>
            <a:endParaRPr lang="en-US" altLang="zh-CN" smtClean="0"/>
          </a:p>
          <a:p>
            <a:r>
              <a:rPr lang="zh-CN" altLang="en-US" sz="1200" smtClean="0"/>
              <a:t>是不是会有困惑为什么</a:t>
            </a:r>
            <a:r>
              <a:rPr lang="en-US" altLang="zh-CN" sz="1200" smtClean="0"/>
              <a:t>action</a:t>
            </a:r>
            <a:r>
              <a:rPr lang="zh-CN" altLang="en-US" sz="1200" smtClean="0"/>
              <a:t>算</a:t>
            </a:r>
            <a:endParaRPr lang="en-US" altLang="zh-CN" sz="1200" smtClean="0"/>
          </a:p>
          <a:p>
            <a:r>
              <a:rPr lang="zh-CN" altLang="en-US" sz="1200" smtClean="0"/>
              <a:t>子不是划分的依据呢 </a:t>
            </a:r>
            <a:r>
              <a:rPr lang="en-US" altLang="zh-CN" sz="1200" smtClean="0"/>
              <a:t>?</a:t>
            </a:r>
            <a:r>
              <a:rPr lang="zh-CN" altLang="en-US" sz="1200" smtClean="0"/>
              <a:t>因为</a:t>
            </a:r>
            <a:endParaRPr lang="en-US" altLang="zh-CN" sz="1200" smtClean="0"/>
          </a:p>
          <a:p>
            <a:r>
              <a:rPr lang="en-US" altLang="zh-CN" sz="1200" smtClean="0"/>
              <a:t>action</a:t>
            </a:r>
            <a:r>
              <a:rPr lang="zh-CN" altLang="en-US" sz="1200" smtClean="0"/>
              <a:t>是触发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执行的算子</a:t>
            </a:r>
            <a:endParaRPr lang="en-US" altLang="zh-CN" sz="1200" smtClean="0"/>
          </a:p>
          <a:p>
            <a:r>
              <a:rPr lang="zh-CN" altLang="en-US" sz="1200" smtClean="0"/>
              <a:t>只有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执行才会进行划分</a:t>
            </a:r>
            <a:r>
              <a:rPr lang="en-US" altLang="zh-CN" sz="1200" smtClean="0"/>
              <a:t>Stage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48" y="3550751"/>
            <a:ext cx="9161250" cy="3312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38" y="4113439"/>
            <a:ext cx="323809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184" y="3732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依赖关系的建立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968" y="897399"/>
            <a:ext cx="1157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abstract class </a:t>
            </a:r>
            <a:r>
              <a:rPr lang="en-US" altLang="zh-CN"/>
              <a:t>RDD[T: ClassTag</a:t>
            </a:r>
            <a:r>
              <a:rPr lang="en-US" altLang="zh-CN" smtClean="0"/>
              <a:t>](   </a:t>
            </a:r>
            <a:r>
              <a:rPr lang="en-US" altLang="zh-CN"/>
              <a:t>@transient </a:t>
            </a:r>
            <a:r>
              <a:rPr lang="en-US" altLang="zh-CN" b="1"/>
              <a:t>private var </a:t>
            </a:r>
            <a:r>
              <a:rPr lang="en-US" altLang="zh-CN"/>
              <a:t>_sc: SparkContext,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mtClean="0"/>
              <a:t>			@</a:t>
            </a:r>
            <a:r>
              <a:rPr lang="en-US" altLang="zh-CN"/>
              <a:t>transient </a:t>
            </a:r>
            <a:r>
              <a:rPr lang="en-US" altLang="zh-CN" b="1"/>
              <a:t>private var </a:t>
            </a:r>
            <a:r>
              <a:rPr lang="en-US" altLang="zh-CN"/>
              <a:t>deps: Seq[Dependency</a:t>
            </a:r>
            <a:r>
              <a:rPr lang="en-US" altLang="zh-CN" smtClean="0"/>
              <a:t>[_]] </a:t>
            </a:r>
            <a:r>
              <a:rPr lang="en-US" altLang="zh-CN"/>
              <a:t>) </a:t>
            </a:r>
            <a:r>
              <a:rPr lang="en-US" altLang="zh-CN" b="1"/>
              <a:t>extends </a:t>
            </a:r>
            <a:r>
              <a:rPr lang="en-US" altLang="zh-CN"/>
              <a:t>Serializable </a:t>
            </a:r>
            <a:r>
              <a:rPr lang="en-US" altLang="zh-CN" b="1"/>
              <a:t>with </a:t>
            </a:r>
            <a:r>
              <a:rPr lang="en-US" altLang="zh-CN"/>
              <a:t>Logging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698573"/>
            <a:ext cx="6866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00B050"/>
                </a:solidFill>
              </a:rPr>
              <a:t>以</a:t>
            </a:r>
            <a:r>
              <a:rPr lang="en-US" altLang="zh-CN" b="1" smtClean="0">
                <a:solidFill>
                  <a:srgbClr val="00B050"/>
                </a:solidFill>
              </a:rPr>
              <a:t>MapPartitionsRDD</a:t>
            </a:r>
            <a:r>
              <a:rPr lang="zh-CN" altLang="en-US" b="1" smtClean="0">
                <a:solidFill>
                  <a:srgbClr val="00B050"/>
                </a:solidFill>
              </a:rPr>
              <a:t>和</a:t>
            </a:r>
            <a:r>
              <a:rPr lang="en-US" altLang="zh-CN" b="1" smtClean="0">
                <a:solidFill>
                  <a:srgbClr val="00B050"/>
                </a:solidFill>
              </a:rPr>
              <a:t>ShuffledRDD</a:t>
            </a:r>
            <a:r>
              <a:rPr lang="zh-CN" altLang="en-US" b="1" smtClean="0">
                <a:solidFill>
                  <a:srgbClr val="00B050"/>
                </a:solidFill>
              </a:rPr>
              <a:t>为例讲解</a:t>
            </a:r>
            <a:r>
              <a:rPr lang="en-US" altLang="zh-CN" b="1" smtClean="0">
                <a:solidFill>
                  <a:srgbClr val="00B050"/>
                </a:solidFill>
              </a:rPr>
              <a:t>RDD</a:t>
            </a:r>
            <a:r>
              <a:rPr lang="zh-CN" altLang="en-US" b="1" smtClean="0">
                <a:solidFill>
                  <a:srgbClr val="00B050"/>
                </a:solidFill>
              </a:rPr>
              <a:t>依赖关系的建立：</a:t>
            </a:r>
            <a:endParaRPr lang="zh-CN" altLang="en-US" b="1">
              <a:solidFill>
                <a:srgbClr val="00B050"/>
              </a:solidFill>
            </a:endParaRPr>
          </a:p>
          <a:p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828" y="2191970"/>
            <a:ext cx="34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org.apache.spark.rdd.RDD#map</a:t>
            </a:r>
            <a:r>
              <a:rPr lang="zh-CN" altLang="en-US" sz="1400" b="1" smtClean="0"/>
              <a:t>方法实现：</a:t>
            </a:r>
            <a:endParaRPr lang="zh-CN" altLang="en-US" sz="1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2592797"/>
            <a:ext cx="7098258" cy="952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4972374"/>
            <a:ext cx="1211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中创建了一个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，而且把当前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引用传入，所以新创建的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的父</a:t>
            </a:r>
            <a:r>
              <a:rPr lang="en-US" altLang="zh-CN" sz="1400" smtClean="0"/>
              <a:t>RDD</a:t>
            </a:r>
            <a:r>
              <a:rPr lang="zh-CN" altLang="en-US" sz="1400" smtClean="0"/>
              <a:t>依赖就建立起来了，就是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0" y="3987238"/>
            <a:ext cx="7098258" cy="837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828" y="3679461"/>
            <a:ext cx="24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MapPartitionsRDD</a:t>
            </a:r>
            <a:r>
              <a:rPr lang="zh-CN" altLang="en-US" sz="1400" b="1" smtClean="0"/>
              <a:t>的构造器：</a:t>
            </a:r>
            <a:endParaRPr lang="zh-CN" altLang="en-US" sz="1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" y="5735772"/>
            <a:ext cx="7043737" cy="9541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9208" y="5371929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ShuffledRDD</a:t>
            </a:r>
            <a:r>
              <a:rPr lang="zh-CN" altLang="en-US" sz="1400" b="1"/>
              <a:t>的依赖关系建立</a:t>
            </a:r>
            <a:r>
              <a:rPr lang="zh-CN" altLang="en-US" sz="1400" b="1" smtClean="0"/>
              <a:t>同理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84" y="3732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UnionRDD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 smtClean="0">
                <a:solidFill>
                  <a:srgbClr val="FF0000"/>
                </a:solidFill>
              </a:rPr>
              <a:t>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15066" y="864541"/>
            <a:ext cx="764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.apache.spark.rdd.RDD#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union源码，我们可以看出调用了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721809"/>
            <a:ext cx="3801486" cy="562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34" y="2462164"/>
            <a:ext cx="688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查看org.apache.spark.SparkContext#union源码发现，创建了一个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和要合并的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序列传入到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的主构造器中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04" y="2507216"/>
            <a:ext cx="4656271" cy="1225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70" y="4045794"/>
            <a:ext cx="6121705" cy="864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380" y="4088755"/>
            <a:ext cx="532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主构造器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源码，其中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参数可以升级为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的成员，所以可以使用该成员获取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的依赖关系，其实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4" y="1513730"/>
            <a:ext cx="5424650" cy="61799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209314" y="1284273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38429" y="219366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238429" y="381633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769" y="5133845"/>
            <a:ext cx="6121705" cy="15181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334" y="5253681"/>
            <a:ext cx="532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获取依赖关系的方法源码：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69504" y="6622595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应该很容易懂，不解释了</a:t>
            </a:r>
          </a:p>
        </p:txBody>
      </p:sp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310" y="1352939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待解决问题：广播</a:t>
            </a:r>
            <a:r>
              <a:rPr lang="en-US" altLang="zh-CN" smtClean="0"/>
              <a:t>+</a:t>
            </a:r>
            <a:r>
              <a:rPr lang="zh-CN" altLang="en-US" smtClean="0"/>
              <a:t>加速器</a:t>
            </a:r>
            <a:r>
              <a:rPr lang="en-US" altLang="zh-CN" smtClean="0"/>
              <a:t>+AddFile+AddJar</a:t>
            </a:r>
            <a:r>
              <a:rPr lang="zh-CN" altLang="en-US" smtClean="0"/>
              <a:t>的实现原理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1474284" cy="247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477675"/>
            <a:ext cx="11474284" cy="63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916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zh-CN" altLang="en-US"/>
              <a:t>val r1 =sc.parallelize(List(1,2,</a:t>
            </a:r>
            <a:r>
              <a:rPr lang="zh-CN" altLang="en-US"/>
              <a:t>4</a:t>
            </a:r>
            <a:r>
              <a:rPr lang="zh-CN" altLang="en-US" smtClean="0"/>
              <a:t>))  </a:t>
            </a:r>
            <a:r>
              <a:rPr lang="en-US" altLang="zh-CN"/>
              <a:t>//org.apache.spark.rdd.RDD[Int] = ParallelCollectionRDD[1]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r2 =</a:t>
            </a:r>
            <a:r>
              <a:rPr lang="en-US" altLang="zh-CN"/>
              <a:t>sc.parallelize(List(3,5</a:t>
            </a:r>
            <a:r>
              <a:rPr lang="en-US" altLang="zh-CN"/>
              <a:t>))     //org.apache.spark.rdd.RDD[Int] = ParallelCollectionRDD[2]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r3  = </a:t>
            </a:r>
            <a:r>
              <a:rPr lang="en-US" altLang="zh-CN"/>
              <a:t>r1.union(r2</a:t>
            </a:r>
            <a:r>
              <a:rPr lang="en-US" altLang="zh-CN"/>
              <a:t>)      //org.apache.spark.rdd.RDD[Int] = </a:t>
            </a:r>
            <a:r>
              <a:rPr lang="en-US" altLang="zh-CN"/>
              <a:t>UnionRDD[3</a:t>
            </a:r>
            <a:r>
              <a:rPr lang="en-US" altLang="zh-CN" smtClean="0"/>
              <a:t>]</a:t>
            </a:r>
          </a:p>
          <a:p>
            <a:r>
              <a:rPr lang="en-US" altLang="zh-CN"/>
              <a:t> </a:t>
            </a:r>
            <a:r>
              <a:rPr lang="en-US" altLang="zh-CN"/>
              <a:t>val r4 = r3.map(x=&gt;(</a:t>
            </a:r>
            <a:r>
              <a:rPr lang="en-US" altLang="zh-CN"/>
              <a:t>x,x</a:t>
            </a:r>
            <a:r>
              <a:rPr lang="en-US" altLang="zh-CN"/>
              <a:t>))  //org.apache.spark.rdd.RDD[(Int, Int)] = </a:t>
            </a:r>
            <a:r>
              <a:rPr lang="en-US" altLang="zh-CN"/>
              <a:t>MapPartitionsRDD[31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 val deps = r4.repartition(3</a:t>
            </a:r>
            <a:r>
              <a:rPr lang="en-US" altLang="zh-CN"/>
              <a:t>).groupByKey.dependencies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 // </a:t>
            </a:r>
            <a:r>
              <a:rPr lang="en-US" altLang="zh-CN" smtClean="0">
                <a:solidFill>
                  <a:srgbClr val="FF0000"/>
                </a:solidFill>
              </a:rPr>
              <a:t>Seq</a:t>
            </a:r>
            <a:r>
              <a:rPr lang="en-US" altLang="zh-CN" smtClean="0"/>
              <a:t>[org.apache.spark.Dependency</a:t>
            </a:r>
            <a:r>
              <a:rPr lang="en-US" altLang="zh-CN"/>
              <a:t>[_]] = 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en-US" altLang="zh-CN"/>
              <a:t>(org.apache.spark.ShuffleDependency@3c9ce9c8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val </a:t>
            </a:r>
            <a:r>
              <a:rPr lang="en-US" altLang="zh-CN"/>
              <a:t>dep =r4.repartition(3).</a:t>
            </a:r>
            <a:r>
              <a:rPr lang="en-US" altLang="zh-CN"/>
              <a:t>groupByKey.dependencies(0)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// org.apache.spark.Dependency</a:t>
            </a:r>
            <a:r>
              <a:rPr lang="en-US" altLang="zh-CN"/>
              <a:t>[_] = org.apache.spark.</a:t>
            </a:r>
            <a:r>
              <a:rPr lang="en-US" altLang="zh-CN">
                <a:solidFill>
                  <a:srgbClr val="FF0000"/>
                </a:solidFill>
              </a:rPr>
              <a:t>ShuffleDependency</a:t>
            </a:r>
            <a:r>
              <a:rPr lang="en-US" altLang="zh-CN"/>
              <a:t>@7e0ea3e5</a:t>
            </a:r>
          </a:p>
          <a:p>
            <a:r>
              <a:rPr lang="en-US" altLang="zh-CN"/>
              <a:t>val depRdd = dep.rdd  // org.apache.spark.rdd.RDD[_] = </a:t>
            </a:r>
            <a:r>
              <a:rPr lang="en-US" altLang="zh-CN"/>
              <a:t>MapPartitionsRDD[35</a:t>
            </a:r>
            <a:r>
              <a:rPr lang="en-US" altLang="zh-CN" smtClean="0"/>
              <a:t>] </a:t>
            </a:r>
            <a:r>
              <a:rPr lang="zh-CN" altLang="en-US" smtClean="0"/>
              <a:t>获取</a:t>
            </a:r>
            <a:r>
              <a:rPr lang="en-US" altLang="zh-CN" smtClean="0"/>
              <a:t>shuffle</a:t>
            </a:r>
            <a:r>
              <a:rPr lang="zh-CN" altLang="en-US" smtClean="0"/>
              <a:t>依赖的</a:t>
            </a:r>
            <a:r>
              <a:rPr lang="en-US" altLang="zh-CN" smtClean="0"/>
              <a:t>RDD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747" y="1884784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3000" y="21087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303245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3862875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0" y="4786606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8963" y="2079184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268963" y="3032450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</a:t>
            </a:r>
            <a:r>
              <a:rPr lang="en-US" altLang="zh-CN" sz="1400"/>
              <a:t>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329075" y="3910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9075" y="47866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25755" y="2491274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3685" y="2920483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52106" y="4059557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2001416" y="2340794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001416" y="3132545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11504" y="3158618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001416" y="3225851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1"/>
          </p:cNvCxnSpPr>
          <p:nvPr/>
        </p:nvCxnSpPr>
        <p:spPr>
          <a:xfrm>
            <a:off x="2012995" y="2362380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01416" y="3293497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4" idx="1"/>
          </p:cNvCxnSpPr>
          <p:nvPr/>
        </p:nvCxnSpPr>
        <p:spPr>
          <a:xfrm>
            <a:off x="1974718" y="4056276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1"/>
          </p:cNvCxnSpPr>
          <p:nvPr/>
        </p:nvCxnSpPr>
        <p:spPr>
          <a:xfrm flipV="1">
            <a:off x="2001416" y="4279566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12571" y="4668179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2284" y="5982635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64664" y="2920483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531708" y="28990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536616" y="40450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81475" y="40626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31401" y="3555440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415911" y="3540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9" name="直接箭头连接符 58"/>
          <p:cNvCxnSpPr>
            <a:endCxn id="52" idx="1"/>
          </p:cNvCxnSpPr>
          <p:nvPr/>
        </p:nvCxnSpPr>
        <p:spPr>
          <a:xfrm>
            <a:off x="4100803" y="3132545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2" idx="1"/>
          </p:cNvCxnSpPr>
          <p:nvPr/>
        </p:nvCxnSpPr>
        <p:spPr>
          <a:xfrm flipV="1">
            <a:off x="4112382" y="3703306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711347" y="3979506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155653" y="59826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3932780" y="2258008"/>
            <a:ext cx="1077759" cy="66247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69195" y="2081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1577" y="191516"/>
            <a:ext cx="8450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的入口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DAGScheduler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handleJobSubmitted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createResultStage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开始，再然后调用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85" y="511152"/>
            <a:ext cx="8437816" cy="897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4185" y="1474641"/>
            <a:ext cx="8437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getShuffleDependencies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方法作用：根据传入的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获取该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的一个父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依赖，只能获取到该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就算该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前面有多个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依赖也只能返回最近的一个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。例如左边的血统，由于从最后开始寻找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依赖，所以传入最后一个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最后返回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2:Shuffle,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然后执行</a:t>
            </a:r>
            <a:r>
              <a:rPr lang="en-US" altLang="zh-CN" sz="1050" smtClean="0"/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算子对依赖创建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，接下来看一下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实现如左下图所示，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shuffleId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创建了返回该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，如果没有创建的话，进行如下步骤：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845" y="0"/>
            <a:ext cx="3816422" cy="2453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3952"/>
            <a:ext cx="8428560" cy="4404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28560" y="2389535"/>
            <a:ext cx="376344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方法找到当前</a:t>
            </a:r>
            <a:r>
              <a:rPr lang="en-US" altLang="zh-CN" sz="1050" smtClean="0"/>
              <a:t>shuffleDep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依赖的“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实现下一页讲解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然后对步骤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中的结果进行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，对每一依赖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中的所有依赖创建完毕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之后，退出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之外的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，该步骤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参数中的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shuffleDep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56622" y="5793784"/>
            <a:ext cx="330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创建顺序：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从后向前找到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依赖的存储在栈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由于栈顶是最前面的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依赖）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逐渐创建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的创建是由前向后的</a:t>
            </a:r>
          </a:p>
        </p:txBody>
      </p:sp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5"/>
            <a:ext cx="12273538" cy="6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2506" y="1324948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7759" y="154888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7759" y="247261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759" y="330303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759" y="422677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834" y="33503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3834" y="42267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80514" y="1931438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8444" y="2360647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6865" y="3499721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56175" y="17809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256175" y="2572709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66263" y="2598782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56175" y="2666015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1"/>
          </p:cNvCxnSpPr>
          <p:nvPr/>
        </p:nvCxnSpPr>
        <p:spPr>
          <a:xfrm>
            <a:off x="6267754" y="1802544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256175" y="2733661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6229477" y="3496440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1"/>
          </p:cNvCxnSpPr>
          <p:nvPr/>
        </p:nvCxnSpPr>
        <p:spPr>
          <a:xfrm flipV="1">
            <a:off x="6256175" y="3719730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0"/>
          </p:cNvCxnSpPr>
          <p:nvPr/>
        </p:nvCxnSpPr>
        <p:spPr>
          <a:xfrm flipV="1">
            <a:off x="5826967" y="419879"/>
            <a:ext cx="1091204" cy="9050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02684" y="2313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889949" y="872413"/>
            <a:ext cx="1310252" cy="646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89388" y="677028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Partition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67330" y="4108343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87043" y="5422799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9423" y="2360647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86467" y="23392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791375" y="34851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86160" y="2995604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670670" y="29810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34" name="直接箭头连接符 33"/>
          <p:cNvCxnSpPr>
            <a:endCxn id="28" idx="1"/>
          </p:cNvCxnSpPr>
          <p:nvPr/>
        </p:nvCxnSpPr>
        <p:spPr>
          <a:xfrm>
            <a:off x="8355562" y="2572709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8367141" y="3143470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66106" y="3419670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10412" y="542279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700" y="457202"/>
            <a:ext cx="1408922" cy="5728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50953" y="681137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50953" y="1604868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50953" y="243529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50953" y="335902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76916" y="651602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2876916" y="1604868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</a:t>
            </a:r>
            <a:r>
              <a:rPr lang="en-US" altLang="zh-CN" sz="1400"/>
              <a:t>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937028" y="24826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37028" y="33590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577858" y="2473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28678" y="15593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50953" y="425374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37028" y="42537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44710" y="53091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0785" y="53091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408575" y="19333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3"/>
          </p:cNvCxnSpPr>
          <p:nvPr/>
        </p:nvCxnSpPr>
        <p:spPr>
          <a:xfrm>
            <a:off x="3609369" y="913212"/>
            <a:ext cx="1788390" cy="86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624638" y="1780958"/>
            <a:ext cx="1761542" cy="4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3"/>
          </p:cNvCxnSpPr>
          <p:nvPr/>
        </p:nvCxnSpPr>
        <p:spPr>
          <a:xfrm flipV="1">
            <a:off x="3609369" y="1832784"/>
            <a:ext cx="1753714" cy="84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3"/>
          </p:cNvCxnSpPr>
          <p:nvPr/>
        </p:nvCxnSpPr>
        <p:spPr>
          <a:xfrm flipV="1">
            <a:off x="3609369" y="1878333"/>
            <a:ext cx="1753714" cy="17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626707" y="1902432"/>
            <a:ext cx="1764190" cy="25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1" idx="3"/>
            <a:endCxn id="3" idx="1"/>
          </p:cNvCxnSpPr>
          <p:nvPr/>
        </p:nvCxnSpPr>
        <p:spPr>
          <a:xfrm flipV="1">
            <a:off x="3603126" y="1786814"/>
            <a:ext cx="1794633" cy="376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4638" y="1046360"/>
            <a:ext cx="1738445" cy="162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672351" y="2725109"/>
            <a:ext cx="1712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624638" y="3508262"/>
            <a:ext cx="1738445" cy="88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3"/>
          </p:cNvCxnSpPr>
          <p:nvPr/>
        </p:nvCxnSpPr>
        <p:spPr>
          <a:xfrm flipV="1">
            <a:off x="3603126" y="3578293"/>
            <a:ext cx="1759957" cy="196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" idx="1"/>
          </p:cNvCxnSpPr>
          <p:nvPr/>
        </p:nvCxnSpPr>
        <p:spPr>
          <a:xfrm flipV="1">
            <a:off x="3629824" y="4464701"/>
            <a:ext cx="1767935" cy="1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5" idx="1"/>
          </p:cNvCxnSpPr>
          <p:nvPr/>
        </p:nvCxnSpPr>
        <p:spPr>
          <a:xfrm>
            <a:off x="3648719" y="1859252"/>
            <a:ext cx="1749040" cy="168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461542" y="4652972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81255" y="5967428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30069"/>
            <a:ext cx="11383416" cy="54964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6383" y="298579"/>
            <a:ext cx="6453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书签，明天研究</a:t>
            </a:r>
            <a:r>
              <a:rPr lang="en-US" altLang="zh-CN" sz="4000" smtClean="0">
                <a:solidFill>
                  <a:srgbClr val="FF0000"/>
                </a:solidFill>
              </a:rPr>
              <a:t>Stage</a:t>
            </a:r>
            <a:r>
              <a:rPr lang="zh-CN" altLang="en-US" sz="4000" smtClean="0">
                <a:solidFill>
                  <a:srgbClr val="FF0000"/>
                </a:solidFill>
              </a:rPr>
              <a:t>的提交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1313</Words>
  <Application>Microsoft Office PowerPoint</Application>
  <PresentationFormat>宽屏</PresentationFormat>
  <Paragraphs>222</Paragraphs>
  <Slides>34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Microsoft JhengHei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350</cp:revision>
  <dcterms:created xsi:type="dcterms:W3CDTF">2017-04-02T02:10:47Z</dcterms:created>
  <dcterms:modified xsi:type="dcterms:W3CDTF">2017-04-08T14:36:00Z</dcterms:modified>
</cp:coreProperties>
</file>