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ECC-00BB-4B50-9049-62A6D307B1F6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89E8A-2D55-4CFD-A8C1-7E8E4694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A833-F478-40E7-9169-749BB18431CD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85509" y="46155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5509" y="25995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effectLst/>
              </a:rPr>
              <a:t>ReceiverInputDStream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85509" y="1576251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InputDStream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042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SocketInputDStream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6323" y="372944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RawInputDStream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5509" y="4365171"/>
            <a:ext cx="195289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FlumePollingInputDStream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56568" y="37294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FlumeInputDStream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2059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PluggableInputDStream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V="1">
            <a:off x="5812972" y="1097280"/>
            <a:ext cx="0" cy="4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5812972" y="2211978"/>
            <a:ext cx="0" cy="38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8" idx="2"/>
          </p:cNvCxnSpPr>
          <p:nvPr/>
        </p:nvCxnSpPr>
        <p:spPr>
          <a:xfrm flipH="1" flipV="1">
            <a:off x="5812972" y="3235234"/>
            <a:ext cx="48985" cy="112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8" idx="1"/>
          </p:cNvCxnSpPr>
          <p:nvPr/>
        </p:nvCxnSpPr>
        <p:spPr>
          <a:xfrm>
            <a:off x="3605350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8" idx="1"/>
          </p:cNvCxnSpPr>
          <p:nvPr/>
        </p:nvCxnSpPr>
        <p:spPr>
          <a:xfrm flipV="1">
            <a:off x="3991249" y="2917371"/>
            <a:ext cx="894260" cy="112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8" idx="3"/>
          </p:cNvCxnSpPr>
          <p:nvPr/>
        </p:nvCxnSpPr>
        <p:spPr>
          <a:xfrm flipH="1">
            <a:off x="6740435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3"/>
          </p:cNvCxnSpPr>
          <p:nvPr/>
        </p:nvCxnSpPr>
        <p:spPr>
          <a:xfrm flipH="1" flipV="1">
            <a:off x="6740435" y="2917371"/>
            <a:ext cx="1510937" cy="81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6167" y="11517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FF0000"/>
                </a:solidFill>
                <a:effectLst/>
              </a:rPr>
              <a:t>DirectKafkaInputDStream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9" idx="3"/>
          </p:cNvCxnSpPr>
          <p:nvPr/>
        </p:nvCxnSpPr>
        <p:spPr>
          <a:xfrm flipH="1">
            <a:off x="6740435" y="1469571"/>
            <a:ext cx="1385732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16</cp:revision>
  <dcterms:created xsi:type="dcterms:W3CDTF">2017-08-05T10:54:00Z</dcterms:created>
  <dcterms:modified xsi:type="dcterms:W3CDTF">2017-08-07T13:32:23Z</dcterms:modified>
</cp:coreProperties>
</file>