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24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2DECC-00BB-4B50-9049-62A6D307B1F6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89E8A-2D55-4CFD-A8C1-7E8E469493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2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9E8A-2D55-4CFD-A8C1-7E8E469493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4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8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6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4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1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0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2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5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A833-F478-40E7-9169-749BB18431CD}" type="datetimeFigureOut">
              <a:rPr lang="zh-CN" altLang="en-US" smtClean="0"/>
              <a:t>2017/8/5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D2C3-BA10-4A38-B1E2-B2E0267AE0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4885509" y="46155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85509" y="25995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chemeClr val="tx1"/>
                </a:solidFill>
                <a:effectLst/>
              </a:rPr>
              <a:t>ReceiverInputDStream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85509" y="1576251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InputDStream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75042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SocketInputDStream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136323" y="3729444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RawInputDStream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885509" y="4365171"/>
            <a:ext cx="195289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FlumePollingInputDStream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356568" y="37294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FlumeInputDStream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020594" y="2281645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PluggableInputDStream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" idx="0"/>
            <a:endCxn id="7" idx="2"/>
          </p:cNvCxnSpPr>
          <p:nvPr/>
        </p:nvCxnSpPr>
        <p:spPr>
          <a:xfrm flipV="1">
            <a:off x="5812972" y="1097280"/>
            <a:ext cx="0" cy="478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</p:cNvCxnSpPr>
          <p:nvPr/>
        </p:nvCxnSpPr>
        <p:spPr>
          <a:xfrm flipV="1">
            <a:off x="5812972" y="2211978"/>
            <a:ext cx="0" cy="387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8" idx="2"/>
          </p:cNvCxnSpPr>
          <p:nvPr/>
        </p:nvCxnSpPr>
        <p:spPr>
          <a:xfrm flipH="1" flipV="1">
            <a:off x="5812972" y="3235234"/>
            <a:ext cx="48985" cy="11299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8" idx="1"/>
          </p:cNvCxnSpPr>
          <p:nvPr/>
        </p:nvCxnSpPr>
        <p:spPr>
          <a:xfrm>
            <a:off x="3605350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8" idx="1"/>
          </p:cNvCxnSpPr>
          <p:nvPr/>
        </p:nvCxnSpPr>
        <p:spPr>
          <a:xfrm flipV="1">
            <a:off x="3991249" y="2917371"/>
            <a:ext cx="894260" cy="1129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4" idx="1"/>
            <a:endCxn id="8" idx="3"/>
          </p:cNvCxnSpPr>
          <p:nvPr/>
        </p:nvCxnSpPr>
        <p:spPr>
          <a:xfrm flipH="1">
            <a:off x="6740435" y="2599508"/>
            <a:ext cx="1280159" cy="3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8" idx="3"/>
          </p:cNvCxnSpPr>
          <p:nvPr/>
        </p:nvCxnSpPr>
        <p:spPr>
          <a:xfrm flipH="1" flipV="1">
            <a:off x="6740435" y="2917371"/>
            <a:ext cx="1510937" cy="81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8126167" y="1151708"/>
            <a:ext cx="1854926" cy="6357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FF0000"/>
                </a:solidFill>
                <a:effectLst/>
              </a:rPr>
              <a:t>DirectKafkaInputDStream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7" name="直接箭头连接符 36"/>
          <p:cNvCxnSpPr>
            <a:stCxn id="35" idx="1"/>
            <a:endCxn id="9" idx="3"/>
          </p:cNvCxnSpPr>
          <p:nvPr/>
        </p:nvCxnSpPr>
        <p:spPr>
          <a:xfrm flipH="1">
            <a:off x="6740435" y="1469571"/>
            <a:ext cx="1385732" cy="424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0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Daxin</dc:creator>
  <cp:lastModifiedBy>Daxin</cp:lastModifiedBy>
  <cp:revision>15</cp:revision>
  <dcterms:created xsi:type="dcterms:W3CDTF">2017-08-05T10:54:00Z</dcterms:created>
  <dcterms:modified xsi:type="dcterms:W3CDTF">2017-08-05T11:04:10Z</dcterms:modified>
</cp:coreProperties>
</file>