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8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ECC-00BB-4B50-9049-62A6D307B1F6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89E8A-2D55-4CFD-A8C1-7E8E4694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40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3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85509" y="46155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5509" y="25995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effectLst/>
              </a:rPr>
              <a:t>ReceiverInputDStream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85509" y="1576251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InputDStream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042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SocketInputDStream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6323" y="372944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RawInputDStream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5509" y="4365171"/>
            <a:ext cx="195289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FlumePollingInputDStream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56568" y="37294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FlumeInputDStream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2059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PluggableInputDStream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V="1">
            <a:off x="5812972" y="1097280"/>
            <a:ext cx="0" cy="4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5812972" y="2211978"/>
            <a:ext cx="0" cy="38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8" idx="2"/>
          </p:cNvCxnSpPr>
          <p:nvPr/>
        </p:nvCxnSpPr>
        <p:spPr>
          <a:xfrm flipH="1" flipV="1">
            <a:off x="5812972" y="3235234"/>
            <a:ext cx="48985" cy="112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8" idx="1"/>
          </p:cNvCxnSpPr>
          <p:nvPr/>
        </p:nvCxnSpPr>
        <p:spPr>
          <a:xfrm>
            <a:off x="3605350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8" idx="1"/>
          </p:cNvCxnSpPr>
          <p:nvPr/>
        </p:nvCxnSpPr>
        <p:spPr>
          <a:xfrm flipV="1">
            <a:off x="3991249" y="2917371"/>
            <a:ext cx="894260" cy="112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8" idx="3"/>
          </p:cNvCxnSpPr>
          <p:nvPr/>
        </p:nvCxnSpPr>
        <p:spPr>
          <a:xfrm flipH="1">
            <a:off x="6740435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3"/>
          </p:cNvCxnSpPr>
          <p:nvPr/>
        </p:nvCxnSpPr>
        <p:spPr>
          <a:xfrm flipH="1" flipV="1">
            <a:off x="6740435" y="2917371"/>
            <a:ext cx="1510937" cy="81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6167" y="11517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FF0000"/>
                </a:solidFill>
                <a:effectLst/>
              </a:rPr>
              <a:t>DirectKafkaInputDStream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9" idx="3"/>
          </p:cNvCxnSpPr>
          <p:nvPr/>
        </p:nvCxnSpPr>
        <p:spPr>
          <a:xfrm flipH="1">
            <a:off x="6740435" y="1469571"/>
            <a:ext cx="1385732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103" y="608614"/>
            <a:ext cx="4059253" cy="26150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03021" y="2392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91" y="7097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8686" y="1255649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4173" y="1356775"/>
            <a:ext cx="143500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JobScheduler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56184" y="1768998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6184" y="1912218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InputInfoTracker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11981" y="3671937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87468" y="3773063"/>
            <a:ext cx="14611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JobGenerator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9479" y="4185286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9479" y="43285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/>
              <a:t>JobScheduler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716" y="506070"/>
            <a:ext cx="735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org.apache.spark.streaming.scheduler.JobGenerator#generateJobs</a:t>
            </a:r>
          </a:p>
        </p:txBody>
      </p:sp>
      <p:sp>
        <p:nvSpPr>
          <p:cNvPr id="5" name="下箭头 4"/>
          <p:cNvSpPr/>
          <p:nvPr/>
        </p:nvSpPr>
        <p:spPr>
          <a:xfrm>
            <a:off x="5020235" y="875402"/>
            <a:ext cx="295836" cy="4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541" y="143435"/>
            <a:ext cx="857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org.apache.spark.streaming.kafka010.DirectKafkaInputDStream#paranoidPoll</a:t>
            </a:r>
            <a:r>
              <a:rPr lang="zh-CN" altLang="en-US" smtClean="0">
                <a:solidFill>
                  <a:srgbClr val="FF0000"/>
                </a:solidFill>
              </a:rPr>
              <a:t>方法分析：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175" y="1170432"/>
            <a:ext cx="11274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目前个人理解的思路是：</a:t>
            </a:r>
            <a:endParaRPr lang="en-US" altLang="zh-CN" sz="1400" b="1" smtClean="0"/>
          </a:p>
          <a:p>
            <a:r>
              <a:rPr lang="en-US" altLang="zh-CN" sz="1400" smtClean="0"/>
              <a:t>    </a:t>
            </a:r>
            <a:r>
              <a:rPr lang="zh-CN" altLang="en-US" sz="1400" smtClean="0"/>
              <a:t>通过</a:t>
            </a:r>
            <a:r>
              <a:rPr lang="en-US" altLang="zh-CN" sz="1400" b="1"/>
              <a:t>val </a:t>
            </a:r>
            <a:r>
              <a:rPr lang="en-US" altLang="zh-CN" sz="1400"/>
              <a:t>msgs = c.poll(0</a:t>
            </a:r>
            <a:r>
              <a:rPr lang="en-US" altLang="zh-CN" sz="1400"/>
              <a:t>) </a:t>
            </a:r>
            <a:r>
              <a:rPr lang="zh-CN" altLang="en-US" sz="1400" smtClean="0"/>
              <a:t>获取到消息之后。计算相同的“</a:t>
            </a:r>
            <a:r>
              <a:rPr lang="en-US" altLang="zh-CN" sz="1400"/>
              <a:t>topic</a:t>
            </a:r>
            <a:r>
              <a:rPr lang="zh-CN" altLang="en-US" sz="1400"/>
              <a:t>和</a:t>
            </a:r>
            <a:r>
              <a:rPr lang="en-US" altLang="zh-CN" sz="1400" smtClean="0"/>
              <a:t>partition</a:t>
            </a:r>
            <a:r>
              <a:rPr lang="zh-CN" altLang="en-US" sz="1400" smtClean="0"/>
              <a:t>”中偏移最小的消息。计算的最小偏移就是下一次的消费起始偏移</a:t>
            </a:r>
            <a:endParaRPr lang="en-US" altLang="zh-CN" sz="140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   </a:t>
            </a:r>
            <a:r>
              <a:rPr lang="zh-CN" altLang="en-US" sz="1400" smtClean="0"/>
              <a:t>通过</a:t>
            </a:r>
            <a:r>
              <a:rPr lang="en-US" altLang="zh-CN" sz="1400"/>
              <a:t>c.seek(tp, off</a:t>
            </a:r>
            <a:r>
              <a:rPr lang="en-US" altLang="zh-CN" sz="1400"/>
              <a:t>) </a:t>
            </a:r>
            <a:r>
              <a:rPr lang="zh-CN" altLang="en-US" sz="1400" smtClean="0"/>
              <a:t>移</a:t>
            </a:r>
            <a:r>
              <a:rPr lang="zh-CN" altLang="en-US" sz="1400"/>
              <a:t>到下一次消费的其实</a:t>
            </a:r>
            <a:r>
              <a:rPr lang="zh-CN" altLang="en-US" sz="1400"/>
              <a:t>偏移</a:t>
            </a:r>
            <a:r>
              <a:rPr lang="zh-CN" altLang="en-US" sz="1400" smtClean="0"/>
              <a:t>位置</a:t>
            </a:r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16541" y="2685211"/>
            <a:ext cx="8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org.apache.spark.streaming.kafka010.DirectKafkaInputDStream#latestOffsets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541" y="3425952"/>
            <a:ext cx="1127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目前个人理解的思路是：</a:t>
            </a:r>
            <a:endParaRPr lang="en-US" altLang="zh-CN" sz="1400" b="1" smtClean="0"/>
          </a:p>
          <a:p>
            <a:r>
              <a:rPr lang="en-US" altLang="zh-CN" sz="1400" smtClean="0"/>
              <a:t> </a:t>
            </a:r>
            <a:r>
              <a:rPr lang="zh-CN" altLang="en-US" sz="1400" smtClean="0"/>
              <a:t>将新分区添加到消费的记录集合中，同时移动每一个分区的</a:t>
            </a:r>
            <a:r>
              <a:rPr lang="en-US" altLang="zh-CN" sz="1400" smtClean="0"/>
              <a:t>offset</a:t>
            </a:r>
            <a:r>
              <a:rPr lang="zh-CN" altLang="en-US" sz="1400" smtClean="0"/>
              <a:t>到当前分区的</a:t>
            </a:r>
            <a:r>
              <a:rPr lang="en-US" altLang="zh-CN" sz="1400" smtClean="0"/>
              <a:t>end</a:t>
            </a:r>
            <a:r>
              <a:rPr lang="zh-CN" altLang="en-US" sz="1400" smtClean="0"/>
              <a:t>位置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433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02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130</Words>
  <Application>Microsoft Office PowerPoint</Application>
  <PresentationFormat>宽屏</PresentationFormat>
  <Paragraphs>26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43</cp:revision>
  <dcterms:created xsi:type="dcterms:W3CDTF">2017-08-05T10:54:00Z</dcterms:created>
  <dcterms:modified xsi:type="dcterms:W3CDTF">2017-08-10T10:18:18Z</dcterms:modified>
</cp:coreProperties>
</file>