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302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8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0825"/>
            <a:ext cx="108580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书签</a:t>
            </a:r>
            <a:r>
              <a:rPr lang="zh-CN" altLang="en-US" smtClean="0"/>
              <a:t>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</a:t>
            </a:r>
            <a:r>
              <a:rPr lang="zh-CN" altLang="en-US" smtClean="0"/>
              <a:t>编程，以及</a:t>
            </a:r>
            <a:r>
              <a:rPr lang="en-US" altLang="zh-CN" sz="3600" b="1" smtClean="0">
                <a:solidFill>
                  <a:srgbClr val="FF0000"/>
                </a:solidFill>
              </a:rPr>
              <a:t>DelayedWorkQueue</a:t>
            </a:r>
            <a:r>
              <a:rPr lang="zh-CN" altLang="en-US" sz="3600" b="1" smtClean="0">
                <a:solidFill>
                  <a:srgbClr val="FF0000"/>
                </a:solidFill>
              </a:rPr>
              <a:t>的学习，</a:t>
            </a:r>
            <a:r>
              <a:rPr lang="zh-CN" altLang="en-US" sz="3600" b="1">
                <a:solidFill>
                  <a:srgbClr val="FF0000"/>
                </a:solidFill>
              </a:rPr>
              <a:t>以及</a:t>
            </a:r>
            <a:r>
              <a:rPr lang="en-US" altLang="zh-CN" sz="3600" b="1">
                <a:solidFill>
                  <a:srgbClr val="FF0000"/>
                </a:solidFill>
              </a:rPr>
              <a:t>Scheduled</a:t>
            </a:r>
            <a:r>
              <a:rPr lang="zh-CN" altLang="en-US" sz="3600" b="1">
                <a:solidFill>
                  <a:srgbClr val="FF0000"/>
                </a:solidFill>
              </a:rPr>
              <a:t>执行结果处理相关的</a:t>
            </a:r>
            <a:r>
              <a:rPr lang="zh-CN" altLang="en-US" sz="3600" b="1">
                <a:solidFill>
                  <a:srgbClr val="FF0000"/>
                </a:solidFill>
              </a:rPr>
              <a:t>类</a:t>
            </a:r>
            <a:r>
              <a:rPr lang="en-US" altLang="zh-CN" sz="3600" b="1" smtClean="0">
                <a:solidFill>
                  <a:srgbClr val="FF0000"/>
                </a:solidFill>
              </a:rPr>
              <a:t>ScheduledFutureTask</a:t>
            </a:r>
            <a:r>
              <a:rPr lang="zh-CN" altLang="en-US" sz="3600" b="1" smtClean="0">
                <a:solidFill>
                  <a:srgbClr val="FF0000"/>
                </a:solidFill>
              </a:rPr>
              <a:t>以及</a:t>
            </a:r>
            <a:endParaRPr lang="en-US" altLang="zh-CN" sz="3600" b="1" smtClean="0">
              <a:solidFill>
                <a:srgbClr val="FF0000"/>
              </a:solidFill>
            </a:endParaRPr>
          </a:p>
          <a:p>
            <a:r>
              <a:rPr lang="en-US" altLang="zh-CN" sz="2000" b="1" smtClean="0">
                <a:solidFill>
                  <a:srgbClr val="00B050"/>
                </a:solidFill>
              </a:rPr>
              <a:t>public </a:t>
            </a:r>
            <a:r>
              <a:rPr lang="en-US" altLang="zh-CN" sz="2000" b="1">
                <a:solidFill>
                  <a:srgbClr val="00B050"/>
                </a:solidFill>
              </a:rPr>
              <a:t>interface RunnableScheduledFuture&lt;V&gt; extends RunnableFuture&lt;V&gt;, </a:t>
            </a:r>
            <a:r>
              <a:rPr lang="en-US" altLang="zh-CN" sz="2000" b="1">
                <a:solidFill>
                  <a:srgbClr val="00B050"/>
                </a:solidFill>
              </a:rPr>
              <a:t>ScheduledFuture&lt;V</a:t>
            </a:r>
            <a:r>
              <a:rPr lang="en-US" altLang="zh-CN" sz="2000" b="1" smtClean="0">
                <a:solidFill>
                  <a:srgbClr val="00B050"/>
                </a:solidFill>
              </a:rPr>
              <a:t>&gt;</a:t>
            </a: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r>
              <a:rPr lang="en-US" altLang="zh-CN" sz="3600" b="1">
                <a:solidFill>
                  <a:srgbClr val="FF0000"/>
                </a:solidFill>
              </a:rPr>
              <a:t>	</a:t>
            </a:r>
            <a:r>
              <a:rPr lang="en-US" altLang="zh-CN" sz="3600" b="1" smtClean="0">
                <a:solidFill>
                  <a:srgbClr val="FF0000"/>
                </a:solidFill>
              </a:rPr>
              <a:t>				</a:t>
            </a:r>
            <a:r>
              <a:rPr lang="zh-CN" altLang="en-US" sz="3600" b="1" smtClean="0">
                <a:solidFill>
                  <a:srgbClr val="FF0000"/>
                </a:solidFill>
              </a:rPr>
              <a:t>还有</a:t>
            </a:r>
            <a:r>
              <a:rPr lang="zh-CN" altLang="en-US" sz="3600" b="1">
                <a:solidFill>
                  <a:srgbClr val="FF0000"/>
                </a:solidFill>
              </a:rPr>
              <a:t>并发集合</a:t>
            </a:r>
            <a:endParaRPr lang="en-US" altLang="zh-CN" sz="36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的实现类，提供不可以定时的线程池：        </a:t>
            </a:r>
            <a:r>
              <a:rPr lang="en-US" altLang="zh-CN" sz="1600" smtClean="0"/>
              <a:t>	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4" y="64269"/>
            <a:ext cx="8123809" cy="6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4" y="749983"/>
            <a:ext cx="8123809" cy="1521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915" y="2271500"/>
            <a:ext cx="10820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Executors.newCachedThreadPool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  <a:r>
              <a:rPr lang="zh-CN" altLang="en-US" smtClean="0">
                <a:solidFill>
                  <a:srgbClr val="FF0000"/>
                </a:solidFill>
              </a:rPr>
              <a:t>优点：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public static ExecutorService newCachedThreadPool()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可根据需要</a:t>
            </a:r>
            <a:r>
              <a:rPr lang="zh-CN" altLang="en-US"/>
              <a:t>创建</a:t>
            </a:r>
            <a:r>
              <a:rPr lang="zh-CN" altLang="en-US">
                <a:solidFill>
                  <a:srgbClr val="FF0000"/>
                </a:solidFill>
              </a:rPr>
              <a:t>新线程的线程池</a:t>
            </a:r>
            <a:r>
              <a:rPr lang="zh-CN" altLang="en-US"/>
              <a:t>，</a:t>
            </a:r>
            <a:r>
              <a:rPr lang="zh-CN" altLang="en-US" smtClean="0"/>
              <a:t>但是</a:t>
            </a:r>
            <a:r>
              <a:rPr lang="zh-CN" altLang="en-US" smtClean="0">
                <a:solidFill>
                  <a:srgbClr val="FF0000"/>
                </a:solidFill>
              </a:rPr>
              <a:t>以前</a:t>
            </a:r>
            <a:r>
              <a:rPr lang="zh-CN" altLang="en-US">
                <a:solidFill>
                  <a:srgbClr val="FF0000"/>
                </a:solidFill>
              </a:rPr>
              <a:t>构造的线程可用时</a:t>
            </a: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重用它们</a:t>
            </a:r>
            <a:r>
              <a:rPr lang="zh-CN" altLang="en-US"/>
              <a:t>。</a:t>
            </a:r>
            <a:r>
              <a:rPr lang="zh-CN" altLang="en-US" sz="2000" b="1">
                <a:solidFill>
                  <a:srgbClr val="FF0000"/>
                </a:solidFill>
              </a:rPr>
              <a:t>对于执行很多短期异步任务的程序而言，这些线程池通常可提高程序性能。</a:t>
            </a:r>
            <a:r>
              <a:rPr lang="zh-CN" altLang="en-US"/>
              <a:t>调用 </a:t>
            </a:r>
            <a:r>
              <a:rPr lang="en-US" altLang="zh-CN"/>
              <a:t>execute </a:t>
            </a:r>
            <a:r>
              <a:rPr lang="zh-CN" altLang="en-US"/>
              <a:t>将重用以前构造的线程（如果线程可用）。如果现有线程没有可用的，则创建一个新线程并添加到池中。终止并从缓存中移除那些已有 </a:t>
            </a:r>
            <a:r>
              <a:rPr lang="en-US" altLang="zh-CN"/>
              <a:t>60 </a:t>
            </a:r>
            <a:r>
              <a:rPr lang="zh-CN" altLang="en-US"/>
              <a:t>秒钟未被使用的线程。因此，长时间保持空闲的线程池不会使用任何资源。注意，可以使用 </a:t>
            </a:r>
            <a:r>
              <a:rPr lang="en-US" altLang="zh-CN"/>
              <a:t>ThreadPoolExecutor </a:t>
            </a:r>
            <a:r>
              <a:rPr lang="zh-CN" altLang="en-US"/>
              <a:t>构造方法创建具有类似属性但细节不同（例如超时参数）的线程池。</a:t>
            </a:r>
            <a:r>
              <a:rPr lang="zh-CN" altLang="en-US"/>
              <a:t> 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重载方法：</a:t>
            </a:r>
            <a:r>
              <a:rPr lang="en-US" altLang="zh-CN"/>
              <a:t> public static </a:t>
            </a:r>
            <a:r>
              <a:rPr lang="en-US" altLang="zh-CN"/>
              <a:t>ExecutorService </a:t>
            </a:r>
            <a:r>
              <a:rPr lang="en-US" altLang="zh-CN"/>
              <a:t>newCachedThreadPool(ThreadFactory</a:t>
            </a:r>
            <a:r>
              <a:rPr lang="en-US" altLang="zh-CN"/>
              <a:t> </a:t>
            </a:r>
            <a:r>
              <a:rPr lang="en-US" altLang="zh-CN" smtClean="0"/>
              <a:t>threadFactory)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	</a:t>
            </a:r>
            <a:r>
              <a:rPr lang="zh-CN" altLang="en-US" b="1" smtClean="0">
                <a:solidFill>
                  <a:srgbClr val="FF0000"/>
                </a:solidFill>
              </a:rPr>
              <a:t>使用工厂定制线程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en-US" altLang="zh-CN" sz="1400"/>
              <a:t>public static ExecutorService newFixedThreadPool(int nThreads)</a:t>
            </a:r>
            <a:r>
              <a:rPr lang="zh-CN" altLang="en-US" sz="1400"/>
              <a:t>创建一个可重用固定线程数的线程池，以共享的无界队列方式来运行这些线程。在任意点，在大多数 </a:t>
            </a:r>
            <a:r>
              <a:rPr lang="en-US" altLang="zh-CN" sz="1400"/>
              <a:t>nThreads </a:t>
            </a:r>
            <a:r>
              <a:rPr lang="zh-CN" altLang="en-US" sz="1400"/>
              <a:t>线程会处于处理任务的活动状态。如果在所有线程处于活动状态时提交附加任务，则在有可用线程之前，附加任务将在队列中等待。如果在关闭前的执行期间由于失败而导致任何线程终止，那么一个新线程将代替它执行后续的任务（如果需要）。在某个线程被显式地关闭之前，池中的线程将一直存在。</a:t>
            </a:r>
            <a:r>
              <a:rPr lang="zh-CN" altLang="en-US" sz="1400"/>
              <a:t> 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获取结果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6259400" cy="364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5" y="0"/>
            <a:ext cx="5844627" cy="57737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1" y="6008914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要关注线程工厂是否是守护线程，这个关注着线程何时退出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492</Words>
  <Application>Microsoft Office PowerPoint</Application>
  <PresentationFormat>宽屏</PresentationFormat>
  <Paragraphs>57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101</cp:revision>
  <dcterms:created xsi:type="dcterms:W3CDTF">2017-04-06T08:43:15Z</dcterms:created>
  <dcterms:modified xsi:type="dcterms:W3CDTF">2017-04-07T14:23:23Z</dcterms:modified>
</cp:coreProperties>
</file>