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77" y="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Executor {</a:t>
            </a:r>
          </a:p>
          <a:p>
            <a:endParaRPr lang="zh-CN" alt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Executes the given command at some time in the future.  The command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may execute in a new thread, in a pooled thread, or in the calling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thread, at the discretion of the {@code Executor} implementation.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@param command the runnable task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RejectedExecutionException if this task cannot be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accepted for execution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NullPointerException if command is null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altLang="zh-CN" sz="1100" b="1" smtClean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就是一个执行器，用来执行实现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接口的任务</a:t>
            </a:r>
            <a:endParaRPr lang="zh-CN" altLang="en-US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084" y="3748958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ExecutorService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 {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List&lt;Runnable&gt; shutdownNow();</a:t>
            </a: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Future&lt;?&gt; submit(Runnable task);</a:t>
            </a:r>
          </a:p>
          <a:p>
            <a:endParaRPr lang="en-US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isTerminated();</a:t>
            </a:r>
          </a:p>
          <a:p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省略部分代码，看名字就知道，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ExecutorService 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的一个服务类，提供任务提一些服务方法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8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58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58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6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01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77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3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8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7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5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" y="172832"/>
            <a:ext cx="5914286" cy="2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17" y="3018748"/>
            <a:ext cx="654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AbstractExecutorService</a:t>
            </a:r>
            <a:r>
              <a:rPr lang="zh-CN" altLang="en-US" sz="1600" smtClean="0"/>
              <a:t>的</a:t>
            </a:r>
            <a:r>
              <a:rPr lang="zh-CN" altLang="en-US" sz="1600" smtClean="0"/>
              <a:t>实现类</a:t>
            </a:r>
            <a:r>
              <a:rPr lang="zh-CN" altLang="en-US" sz="1600" smtClean="0"/>
              <a:t>，提供不可以定时的线程池：        </a:t>
            </a:r>
            <a:r>
              <a:rPr lang="en-US" altLang="zh-CN" sz="1600" smtClean="0"/>
              <a:t>	</a:t>
            </a:r>
            <a:r>
              <a:rPr lang="en-US" altLang="zh-CN" sz="1600" smtClean="0"/>
              <a:t>public class ThreadPoolExecutor extends AbstractExecutorService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90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9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7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40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4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1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2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5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8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56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3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87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6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8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9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8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34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0"/>
            <a:ext cx="612380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54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8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29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2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9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2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66746" y="8244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87" y="676564"/>
            <a:ext cx="2838095" cy="15333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745" y="145534"/>
            <a:ext cx="6418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Future 表示异步计算的结果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00" y="1193739"/>
            <a:ext cx="4800000" cy="51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5526" y="484971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中的继承关系：</a:t>
            </a:r>
          </a:p>
        </p:txBody>
      </p:sp>
    </p:spTree>
    <p:extLst>
      <p:ext uri="{BB962C8B-B14F-4D97-AF65-F5344CB8AC3E}">
        <p14:creationId xmlns:p14="http://schemas.microsoft.com/office/powerpoint/2010/main" val="5090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38545"/>
            <a:ext cx="1217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问题引出：线程池可以提交实现</a:t>
            </a:r>
            <a:r>
              <a:rPr lang="en-US" altLang="zh-CN" smtClean="0"/>
              <a:t>Runnable</a:t>
            </a:r>
            <a:r>
              <a:rPr lang="zh-CN" altLang="en-US" smtClean="0"/>
              <a:t>接口或者</a:t>
            </a:r>
            <a:r>
              <a:rPr lang="en-US" altLang="zh-CN" smtClean="0"/>
              <a:t>Callable</a:t>
            </a:r>
            <a:r>
              <a:rPr lang="zh-CN" altLang="en-US" smtClean="0"/>
              <a:t>接口的任务，然后还可以异步获取结果，我们知道</a:t>
            </a:r>
            <a:r>
              <a:rPr lang="en-US" altLang="zh-CN" smtClean="0"/>
              <a:t>Runnable</a:t>
            </a:r>
            <a:r>
              <a:rPr lang="zh-CN" altLang="en-US" smtClean="0"/>
              <a:t>是</a:t>
            </a:r>
            <a:endParaRPr lang="en-US" altLang="zh-CN" smtClean="0"/>
          </a:p>
          <a:p>
            <a:r>
              <a:rPr lang="zh-CN" altLang="en-US" smtClean="0"/>
              <a:t>没有返回值的，那么结果如何返回的呢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35260"/>
            <a:ext cx="5406627" cy="1160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2796143"/>
            <a:ext cx="5406627" cy="1224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491" y="960582"/>
            <a:ext cx="1216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如下是</a:t>
            </a:r>
            <a:r>
              <a:rPr lang="en-US" altLang="zh-CN" smtClean="0">
                <a:solidFill>
                  <a:srgbClr val="FF0000"/>
                </a:solidFill>
              </a:rPr>
              <a:t>AbstractExecutorService</a:t>
            </a:r>
            <a:r>
              <a:rPr lang="zh-CN" altLang="en-US" smtClean="0">
                <a:solidFill>
                  <a:srgbClr val="FF0000"/>
                </a:solidFill>
              </a:rPr>
              <a:t>中实现提交任务的方法实现，我们可以看到无论提交的是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还是</a:t>
            </a:r>
            <a:r>
              <a:rPr lang="en-US" altLang="zh-CN" smtClean="0">
                <a:solidFill>
                  <a:srgbClr val="FF0000"/>
                </a:solidFill>
              </a:rPr>
              <a:t>Callable</a:t>
            </a:r>
            <a:r>
              <a:rPr lang="zh-CN" altLang="en-US" smtClean="0">
                <a:solidFill>
                  <a:srgbClr val="FF0000"/>
                </a:solidFill>
              </a:rPr>
              <a:t>任务，都在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在实现体中调用</a:t>
            </a:r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方法转成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任务，那么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是什么呢？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9" y="5367033"/>
            <a:ext cx="5689600" cy="1292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5382" y="4405745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声明：</a:t>
            </a:r>
            <a:endParaRPr lang="en-US" altLang="zh-CN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961" y="2634468"/>
            <a:ext cx="5439799" cy="6567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85961" y="2016862"/>
            <a:ext cx="19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961" y="4100164"/>
            <a:ext cx="5435526" cy="311874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8805860" y="3359914"/>
            <a:ext cx="452582" cy="6956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82911" y="4674271"/>
            <a:ext cx="4895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FutureTask</a:t>
            </a:r>
            <a:r>
              <a:rPr lang="zh-CN" altLang="en-US" smtClean="0"/>
              <a:t>中的成员</a:t>
            </a:r>
            <a:r>
              <a:rPr lang="en-US" altLang="zh-CN" smtClean="0"/>
              <a:t>outcome </a:t>
            </a:r>
            <a:r>
              <a:rPr lang="zh-CN" altLang="en-US" smtClean="0"/>
              <a:t>就是存储任务计算</a:t>
            </a:r>
            <a:endParaRPr lang="en-US" altLang="zh-CN" smtClean="0"/>
          </a:p>
          <a:p>
            <a:r>
              <a:rPr lang="zh-CN" altLang="en-US" smtClean="0"/>
              <a:t>结果的，提交任务之后返回</a:t>
            </a:r>
            <a:r>
              <a:rPr lang="en-US" altLang="zh-CN" smtClean="0"/>
              <a:t>FutureTask</a:t>
            </a:r>
            <a:r>
              <a:rPr lang="zh-CN" altLang="en-US" smtClean="0"/>
              <a:t>，通过其</a:t>
            </a:r>
            <a:endParaRPr lang="en-US" altLang="zh-CN" smtClean="0"/>
          </a:p>
          <a:p>
            <a:r>
              <a:rPr lang="zh-CN" altLang="en-US" smtClean="0"/>
              <a:t>获取结果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2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" y="634904"/>
            <a:ext cx="5681664" cy="37662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787" y="19396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的实现类：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21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0910" y="704334"/>
            <a:ext cx="6144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书签：</a:t>
            </a:r>
            <a:r>
              <a:rPr lang="en-US" altLang="zh-CN" smtClean="0"/>
              <a:t>Scheduled</a:t>
            </a:r>
            <a:r>
              <a:rPr lang="zh-CN" altLang="en-US" smtClean="0"/>
              <a:t>明天继续研究</a:t>
            </a:r>
            <a:r>
              <a:rPr lang="en-US" altLang="zh-CN" smtClean="0"/>
              <a:t>Scheduled</a:t>
            </a:r>
            <a:r>
              <a:rPr lang="zh-CN" altLang="en-US" smtClean="0"/>
              <a:t>的并发编程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6284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312</Words>
  <Application>Microsoft Office PowerPoint</Application>
  <PresentationFormat>宽屏</PresentationFormat>
  <Paragraphs>42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66</cp:revision>
  <dcterms:created xsi:type="dcterms:W3CDTF">2017-04-06T08:43:15Z</dcterms:created>
  <dcterms:modified xsi:type="dcterms:W3CDTF">2017-04-06T10:59:50Z</dcterms:modified>
</cp:coreProperties>
</file>