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</a:t>
            </a:r>
            <a:r>
              <a:rPr lang="zh-CN" altLang="en-US" sz="1600" smtClean="0"/>
              <a:t>实现类</a:t>
            </a:r>
            <a:r>
              <a:rPr lang="zh-CN" altLang="en-US" sz="1600" smtClean="0"/>
              <a:t>，提供不可以定时的线程池：        </a:t>
            </a:r>
            <a:r>
              <a:rPr lang="en-US" altLang="zh-CN" sz="1600" smtClean="0"/>
              <a:t>	</a:t>
            </a:r>
            <a:r>
              <a:rPr lang="en-US" altLang="zh-CN" sz="1600" smtClean="0"/>
              <a:t>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Office PowerPoint</Application>
  <PresentationFormat>宽屏</PresentationFormat>
  <Paragraphs>29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36</cp:revision>
  <dcterms:created xsi:type="dcterms:W3CDTF">2017-04-06T08:43:15Z</dcterms:created>
  <dcterms:modified xsi:type="dcterms:W3CDTF">2017-04-06T09:02:06Z</dcterms:modified>
</cp:coreProperties>
</file>