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28" autoAdjust="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457E8-0919-482F-97F6-461CC2B6D8FD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30314-D053-4F82-BD56-D4ABBABF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8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30314-D053-4F82-BD56-D4ABBABF241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703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30314-D053-4F82-BD56-D4ABBABF241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9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C14-28F7-4F4C-9FCB-544D2D550C08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03C5-E58A-47F9-AA09-5F874DB61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87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C14-28F7-4F4C-9FCB-544D2D550C08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03C5-E58A-47F9-AA09-5F874DB61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9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C14-28F7-4F4C-9FCB-544D2D550C08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03C5-E58A-47F9-AA09-5F874DB61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68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C14-28F7-4F4C-9FCB-544D2D550C08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03C5-E58A-47F9-AA09-5F874DB61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16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C14-28F7-4F4C-9FCB-544D2D550C08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03C5-E58A-47F9-AA09-5F874DB61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3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C14-28F7-4F4C-9FCB-544D2D550C08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03C5-E58A-47F9-AA09-5F874DB61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25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C14-28F7-4F4C-9FCB-544D2D550C08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03C5-E58A-47F9-AA09-5F874DB61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C14-28F7-4F4C-9FCB-544D2D550C08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03C5-E58A-47F9-AA09-5F874DB61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3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C14-28F7-4F4C-9FCB-544D2D550C08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03C5-E58A-47F9-AA09-5F874DB61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25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C14-28F7-4F4C-9FCB-544D2D550C08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03C5-E58A-47F9-AA09-5F874DB61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36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C14-28F7-4F4C-9FCB-544D2D550C08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03C5-E58A-47F9-AA09-5F874DB61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31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62C14-28F7-4F4C-9FCB-544D2D550C08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603C5-E58A-47F9-AA09-5F874DB61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84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00147"/>
            <a:ext cx="12106071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org.apache.spark.network.server.TransportChannelHandler</a:t>
            </a:r>
            <a:r>
              <a:rPr lang="zh-CN" altLang="en-US" smtClean="0"/>
              <a:t>类负责消息处理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Spark</a:t>
            </a:r>
            <a:r>
              <a:rPr lang="zh-CN" altLang="en-US"/>
              <a:t>：</a:t>
            </a:r>
            <a:r>
              <a:rPr lang="en-US" altLang="zh-CN" smtClean="0"/>
              <a:t>org.apache.spark.network.server.TransportChannelHandler#channelRead0</a:t>
            </a:r>
            <a:r>
              <a:rPr lang="zh-CN" altLang="en-US" smtClean="0"/>
              <a:t>负责读取消息</a:t>
            </a:r>
            <a:endParaRPr lang="en-US" altLang="zh-CN" smtClean="0"/>
          </a:p>
          <a:p>
            <a:r>
              <a:rPr lang="zh-CN" altLang="en-US" smtClean="0"/>
              <a:t>如果是</a:t>
            </a:r>
            <a:r>
              <a:rPr lang="en-US" altLang="zh-CN" smtClean="0"/>
              <a:t>Request</a:t>
            </a:r>
            <a:r>
              <a:rPr lang="zh-CN" altLang="en-US" smtClean="0"/>
              <a:t>类型调用：</a:t>
            </a:r>
            <a:r>
              <a:rPr lang="en-US" altLang="zh-CN" smtClean="0"/>
              <a:t>org.apache.spark.network.server.TransportRequestHandler#handle</a:t>
            </a:r>
          </a:p>
          <a:p>
            <a:r>
              <a:rPr lang="zh-CN" altLang="en-US" smtClean="0"/>
              <a:t>如果是</a:t>
            </a:r>
            <a:r>
              <a:rPr lang="en-US" altLang="zh-CN" smtClean="0"/>
              <a:t>Respone</a:t>
            </a:r>
            <a:r>
              <a:rPr lang="zh-CN" altLang="en-US" smtClean="0"/>
              <a:t>类型消息：则是服务器端返回给客户端的消息。</a:t>
            </a:r>
            <a:endParaRPr lang="en-US" altLang="zh-CN" smtClean="0"/>
          </a:p>
          <a:p>
            <a:r>
              <a:rPr lang="en-US" altLang="zh-CN" smtClean="0"/>
              <a:t>----------------------------------------------------------------------------------------------------------------------------------------------------------------------</a:t>
            </a:r>
          </a:p>
          <a:p>
            <a:r>
              <a:rPr lang="en-US" altLang="zh-CN" smtClean="0"/>
              <a:t>TransportContext</a:t>
            </a:r>
            <a:r>
              <a:rPr lang="zh-CN" altLang="en-US" smtClean="0"/>
              <a:t>：包含上下文信息，可以创建</a:t>
            </a:r>
            <a:r>
              <a:rPr lang="en-US" altLang="zh-CN"/>
              <a:t>TransportServer</a:t>
            </a:r>
            <a:r>
              <a:rPr lang="en-US" altLang="zh-CN" i="1"/>
              <a:t> </a:t>
            </a:r>
            <a:r>
              <a:rPr lang="zh-CN" altLang="en-US" i="1" smtClean="0"/>
              <a:t>、</a:t>
            </a:r>
            <a:r>
              <a:rPr lang="en-US" altLang="zh-CN" smtClean="0"/>
              <a:t>TransportClientFactory</a:t>
            </a:r>
            <a:r>
              <a:rPr lang="en-US" altLang="zh-CN" i="1" smtClean="0"/>
              <a:t> </a:t>
            </a:r>
            <a:r>
              <a:rPr lang="zh-CN" altLang="en-US" i="1" smtClean="0"/>
              <a:t>、</a:t>
            </a:r>
            <a:r>
              <a:rPr lang="en-US" altLang="zh-CN" smtClean="0"/>
              <a:t>TransportChannelHandler</a:t>
            </a:r>
            <a:r>
              <a:rPr lang="zh-CN" altLang="en-US" smtClean="0"/>
              <a:t>对象。</a:t>
            </a:r>
          </a:p>
          <a:p>
            <a:endParaRPr lang="en-US" altLang="zh-CN"/>
          </a:p>
          <a:p>
            <a:r>
              <a:rPr lang="zh-CN" altLang="en-US" smtClean="0"/>
              <a:t>每一个</a:t>
            </a:r>
            <a:r>
              <a:rPr lang="en-US" altLang="zh-CN" smtClean="0"/>
              <a:t>TransportChannelHandler </a:t>
            </a:r>
            <a:r>
              <a:rPr lang="zh-CN" altLang="en-US" smtClean="0"/>
              <a:t>都包含一个</a:t>
            </a:r>
            <a:r>
              <a:rPr lang="en-US" altLang="zh-CN" smtClean="0"/>
              <a:t>TransportClient</a:t>
            </a:r>
            <a:r>
              <a:rPr lang="zh-CN" altLang="en-US" smtClean="0"/>
              <a:t>，这样当消息处理完毕之后可以使用</a:t>
            </a:r>
            <a:r>
              <a:rPr lang="en-US" altLang="zh-CN" smtClean="0"/>
              <a:t>TransportClient</a:t>
            </a:r>
            <a:r>
              <a:rPr lang="zh-CN" altLang="en-US" smtClean="0"/>
              <a:t>返回给</a:t>
            </a:r>
            <a:endParaRPr lang="en-US" altLang="zh-CN" smtClean="0"/>
          </a:p>
          <a:p>
            <a:r>
              <a:rPr lang="zh-CN" altLang="en-US"/>
              <a:t>客户端</a:t>
            </a:r>
            <a:endParaRPr lang="zh-CN" altLang="en-US" smtClean="0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22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01" y="87566"/>
            <a:ext cx="10714286" cy="37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63" y="3132904"/>
            <a:ext cx="10809524" cy="33904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38091" y="3839947"/>
            <a:ext cx="419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这个是检索</a:t>
            </a:r>
            <a:r>
              <a:rPr lang="en-US" altLang="zh-CN" smtClean="0">
                <a:solidFill>
                  <a:srgbClr val="FF0000"/>
                </a:solidFill>
              </a:rPr>
              <a:t>endpoint</a:t>
            </a:r>
            <a:r>
              <a:rPr lang="zh-CN" altLang="en-US" smtClean="0">
                <a:solidFill>
                  <a:srgbClr val="FF0000"/>
                </a:solidFill>
              </a:rPr>
              <a:t>，不是创建</a:t>
            </a:r>
            <a:r>
              <a:rPr lang="en-US" altLang="zh-CN" smtClean="0">
                <a:solidFill>
                  <a:srgbClr val="FF0000"/>
                </a:solidFill>
              </a:rPr>
              <a:t>endpoint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56114" y="635724"/>
            <a:ext cx="713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org.apache.spark.network.server.TransportChannelHandler#channelActive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64321" y="1314994"/>
            <a:ext cx="713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org.apache.spark.network.server.TransportRequestHandler#channelActive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64968" y="1920628"/>
            <a:ext cx="6140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net.neoremind.kraps.rpc.netty.NettyRpcHandler#channelActive</a:t>
            </a:r>
          </a:p>
        </p:txBody>
      </p:sp>
      <p:sp>
        <p:nvSpPr>
          <p:cNvPr id="7" name="矩形 6"/>
          <p:cNvSpPr/>
          <p:nvPr/>
        </p:nvSpPr>
        <p:spPr>
          <a:xfrm>
            <a:off x="3488681" y="2599898"/>
            <a:ext cx="5075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net.neoremind.kraps.rpc.netty.Dispatcher#postToAll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42284" y="3205532"/>
            <a:ext cx="7987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net.neoremind.kraps.rpc.netty.Dispatcher</a:t>
            </a:r>
            <a:r>
              <a:rPr lang="zh-CN" altLang="en-US"/>
              <a:t>#</a:t>
            </a:r>
            <a:r>
              <a:rPr lang="zh-CN" altLang="en-US" smtClean="0"/>
              <a:t>postMessage，消息最终存储到信箱中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42284" y="3825395"/>
            <a:ext cx="801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存储到</a:t>
            </a:r>
            <a:r>
              <a:rPr lang="en-US" altLang="zh-CN" smtClean="0"/>
              <a:t>Inbox</a:t>
            </a:r>
            <a:r>
              <a:rPr lang="zh-CN" altLang="en-US" smtClean="0"/>
              <a:t>中，然后</a:t>
            </a:r>
            <a:r>
              <a:rPr lang="en-US" altLang="zh-CN" smtClean="0"/>
              <a:t>net.neoremind.kraps.rpc.netty.Dispatcher.MessageLoop</a:t>
            </a:r>
            <a:r>
              <a:rPr lang="zh-CN" altLang="en-US" smtClean="0"/>
              <a:t>处理</a:t>
            </a:r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627017" y="222846"/>
            <a:ext cx="836023" cy="5860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72296" y="5568960"/>
            <a:ext cx="8813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EndpointData(val </a:t>
            </a:r>
            <a:r>
              <a:rPr lang="en-US" altLang="zh-CN"/>
              <a:t>name</a:t>
            </a:r>
            <a:r>
              <a:rPr lang="en-US" altLang="zh-CN"/>
              <a:t>: </a:t>
            </a:r>
            <a:r>
              <a:rPr lang="en-US" altLang="zh-CN" smtClean="0"/>
              <a:t>String,val </a:t>
            </a:r>
            <a:r>
              <a:rPr lang="en-US" altLang="zh-CN"/>
              <a:t>endpoint</a:t>
            </a:r>
            <a:r>
              <a:rPr lang="en-US" altLang="zh-CN"/>
              <a:t>: </a:t>
            </a:r>
            <a:r>
              <a:rPr lang="en-US" altLang="zh-CN" smtClean="0"/>
              <a:t>RpcEndpoint,val </a:t>
            </a:r>
            <a:r>
              <a:rPr lang="en-US" altLang="zh-CN"/>
              <a:t>ref: </a:t>
            </a:r>
            <a:r>
              <a:rPr lang="en-US" altLang="zh-CN"/>
              <a:t>NettyRpcEndpointRef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     {  // name </a:t>
            </a:r>
            <a:r>
              <a:rPr lang="zh-CN" altLang="en-US" smtClean="0"/>
              <a:t>服务名字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      val </a:t>
            </a:r>
            <a:r>
              <a:rPr lang="en-US" altLang="zh-CN"/>
              <a:t>inbox = new Inbox(ref, </a:t>
            </a:r>
            <a:r>
              <a:rPr lang="en-US" altLang="zh-CN"/>
              <a:t>endpoint</a:t>
            </a:r>
            <a:r>
              <a:rPr lang="en-US" altLang="zh-CN" smtClean="0"/>
              <a:t>)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}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172296" y="5096070"/>
            <a:ext cx="8874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Inbox</a:t>
            </a:r>
            <a:r>
              <a:rPr lang="zh-CN" altLang="en-US" smtClean="0"/>
              <a:t>(val </a:t>
            </a:r>
            <a:r>
              <a:rPr lang="zh-CN" altLang="en-US"/>
              <a:t>endpointRef: </a:t>
            </a:r>
            <a:r>
              <a:rPr lang="zh-CN" altLang="en-US"/>
              <a:t>NettyRpcEndpointRef</a:t>
            </a:r>
            <a:r>
              <a:rPr lang="zh-CN" altLang="en-US" smtClean="0"/>
              <a:t>,val </a:t>
            </a:r>
            <a:r>
              <a:rPr lang="zh-CN" altLang="en-US"/>
              <a:t>endpoint: RpcEndpoint)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36458" y="47682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数据结构：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4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180</Words>
  <Application>Microsoft Office PowerPoint</Application>
  <PresentationFormat>宽屏</PresentationFormat>
  <Paragraphs>39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Daxin</dc:creator>
  <cp:lastModifiedBy>Daxin</cp:lastModifiedBy>
  <cp:revision>42</cp:revision>
  <dcterms:created xsi:type="dcterms:W3CDTF">2017-09-05T14:02:06Z</dcterms:created>
  <dcterms:modified xsi:type="dcterms:W3CDTF">2017-11-24T14:24:39Z</dcterms:modified>
</cp:coreProperties>
</file>