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SemiBold"/>
      <p:regular r:id="rId27"/>
      <p:bold r:id="rId28"/>
      <p:italic r:id="rId29"/>
      <p:boldItalic r:id="rId30"/>
    </p:embeddedFont>
    <p:embeddedFont>
      <p:font typeface="Anton"/>
      <p:regular r:id="rId31"/>
    </p:embeddedFont>
    <p:embeddedFont>
      <p:font typeface="Roboto"/>
      <p:regular r:id="rId32"/>
      <p:bold r:id="rId33"/>
      <p:italic r:id="rId34"/>
      <p:boldItalic r:id="rId35"/>
    </p:embeddedFont>
    <p:embeddedFont>
      <p:font typeface="Nunito"/>
      <p:regular r:id="rId36"/>
      <p:bold r:id="rId37"/>
      <p:italic r:id="rId38"/>
      <p:boldItalic r:id="rId39"/>
    </p:embeddedFont>
    <p:embeddedFont>
      <p:font typeface="Big Shoulders Tex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1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060C75-1680-48E9-8547-277545694706}">
  <a:tblStyle styleId="{0C060C75-1680-48E9-8547-2775456947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1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igShouldersText-regular.fntdata"/><Relationship Id="rId20" Type="http://schemas.openxmlformats.org/officeDocument/2006/relationships/slide" Target="slides/slide14.xml"/><Relationship Id="rId41" Type="http://schemas.openxmlformats.org/officeDocument/2006/relationships/font" Target="fonts/BigShouldersText-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SemiBold-bold.fntdata"/><Relationship Id="rId27" Type="http://schemas.openxmlformats.org/officeDocument/2006/relationships/font" Target="fonts/Nunito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Semi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nton-regular.fntdata"/><Relationship Id="rId30" Type="http://schemas.openxmlformats.org/officeDocument/2006/relationships/font" Target="fonts/NunitoSemiBold-bold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1047a44a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1047a44a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This is the ratio of ground state Na atoms to excited state Na atoms, which was calculated using the Boltzmann equation. This indicates there are many more ground state Na atoms than excited state atoms. This makes sense, as the ground state of an atom is much more stable than the excited state.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9fd6199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9fd6199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 A neutral atom are those that have not lost any electrons. And we found that for every square centimeter there is 8.6e14 atoms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9fd6199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9fd6199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 To compute all the Sodium atoms, we cannot assume that the neutral atoms are the only ones present in the solar photosphere. We need to add the Ionized atoms, which are those that have lost one or more electrons through ionization. We found the number density of </a:t>
            </a:r>
            <a:r>
              <a:rPr lang="en-GB"/>
              <a:t>ionized</a:t>
            </a:r>
            <a:r>
              <a:rPr lang="en-GB"/>
              <a:t> atoms to be: 2.16e18</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1047a44ab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047a44a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 ratio of ionized Na </a:t>
            </a:r>
            <a:r>
              <a:rPr lang="en-GB" sz="1400"/>
              <a:t>atoms to neutral Na atoms is. Thai was calculated using the Saha Equation.</a:t>
            </a:r>
            <a:r>
              <a:rPr lang="en-GB" sz="1400"/>
              <a:t> For every one neutral Na atom, there are </a:t>
            </a:r>
            <a:r>
              <a:rPr lang="en-GB" sz="1400"/>
              <a:t>roughly</a:t>
            </a:r>
            <a:r>
              <a:rPr lang="en-GB" sz="1400"/>
              <a:t> 2518 ionized atoms This makes sense, due to all the energy and heat in the Sun that likely ionizes many of the neutral Na atoms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Energy of 496 KJ/mole</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dd49d17335a878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dd49d17335a878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This is the total number density of Na atoms in all states in the Sun. While this may seem large, note that sodium only makes up about 0.005% of the Sun’s mass.</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f9fd6199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f9fd6199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What do these values mean? Well, they all mean the same thing just in different notations. The physicist version is the mole ratio between Na and H. The galactic astronomy version is log of the mole ratio between Na and H, with an offset of 12. And the stellar astronomy version is just the log of the mole ratio divide by the mole ratio of the Sun, and since we are using the Sun’s spectrum, we get a log of 1, which is 0.</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G: Our findings demonstrate the utility of the sodium doublet lines in determining the abundance of Sodium in the Sun’s photosphere. Also, our results contribute to our understanding of the chemical composition of our sun.</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f9fd61993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f9fd61993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 Dax </a:t>
            </a:r>
            <a:r>
              <a:rPr lang="en-GB"/>
              <a:t>analyzed</a:t>
            </a:r>
            <a:r>
              <a:rPr lang="en-GB"/>
              <a:t> the </a:t>
            </a:r>
            <a:r>
              <a:rPr lang="en-GB"/>
              <a:t>spectral</a:t>
            </a:r>
            <a:r>
              <a:rPr lang="en-GB"/>
              <a:t> lines of the element of Sulfur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f9fd6199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f9fd6199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G:</a:t>
            </a:r>
            <a:r>
              <a:rPr lang="en-GB" sz="1400"/>
              <a:t>This is Sulfur spectrum. </a:t>
            </a:r>
            <a:r>
              <a:rPr lang="en-GB" sz="1400">
                <a:solidFill>
                  <a:schemeClr val="dk1"/>
                </a:solidFill>
                <a:latin typeface="Nunito"/>
                <a:ea typeface="Nunito"/>
                <a:cs typeface="Nunito"/>
                <a:sym typeface="Nunito"/>
              </a:rPr>
              <a:t>Sulfur dip was found using spectra data from National Institute of Standards and Technology and comparing the model to the solar spectra</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f9fd61993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f9fd6199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G: </a:t>
            </a:r>
            <a:r>
              <a:rPr lang="en-GB" sz="1400"/>
              <a:t>The small dip where the left right line is the dip for sulfur.</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f9fd61993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f9fd61993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 Equivalent width: 9.44e-3 Armstrongs</a:t>
            </a:r>
            <a:endParaRPr/>
          </a:p>
          <a:p>
            <a:pPr indent="0" lvl="0" marL="0" rtl="0" algn="l">
              <a:spcBef>
                <a:spcPts val="0"/>
              </a:spcBef>
              <a:spcAft>
                <a:spcPts val="0"/>
              </a:spcAft>
              <a:buNone/>
            </a:pPr>
            <a:r>
              <a:rPr lang="en-GB"/>
              <a:t>Total number density of Sulfur atoms in all states: 3.05e17 atoms per </a:t>
            </a:r>
            <a:r>
              <a:rPr lang="en-GB"/>
              <a:t>centimeter</a:t>
            </a:r>
            <a:r>
              <a:rPr lang="en-GB"/>
              <a:t> square </a:t>
            </a:r>
            <a:endParaRPr/>
          </a:p>
          <a:p>
            <a:pPr indent="0" lvl="0" marL="0" rtl="0" algn="l">
              <a:spcBef>
                <a:spcPts val="0"/>
              </a:spcBef>
              <a:spcAft>
                <a:spcPts val="0"/>
              </a:spcAft>
              <a:buNone/>
            </a:pPr>
            <a:r>
              <a:rPr lang="en-GB"/>
              <a:t>In physics terms: 1.47e-5</a:t>
            </a:r>
            <a:endParaRPr/>
          </a:p>
          <a:p>
            <a:pPr indent="0" lvl="0" marL="0" rtl="0" algn="l">
              <a:spcBef>
                <a:spcPts val="0"/>
              </a:spcBef>
              <a:spcAft>
                <a:spcPts val="0"/>
              </a:spcAft>
              <a:buNone/>
            </a:pPr>
            <a:r>
              <a:rPr lang="en-GB"/>
              <a:t>In galactic Astronomy terms 7.17</a:t>
            </a:r>
            <a:endParaRPr/>
          </a:p>
          <a:p>
            <a:pPr indent="0" lvl="0" marL="0" rtl="0" algn="l">
              <a:spcBef>
                <a:spcPts val="0"/>
              </a:spcBef>
              <a:spcAft>
                <a:spcPts val="0"/>
              </a:spcAft>
              <a:buNone/>
            </a:pPr>
            <a:r>
              <a:rPr lang="en-GB"/>
              <a:t>And in Stellar astronomy: 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bc6e6b0fd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bc6e6b0fd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background, a Light Spectra is measuring the </a:t>
            </a:r>
            <a:r>
              <a:rPr lang="en-GB"/>
              <a:t>intensity</a:t>
            </a:r>
            <a:r>
              <a:rPr lang="en-GB"/>
              <a:t> of light across many different wavelengths, noting any large peaks or valleys, which are emission or absorption lines. These can tell us </a:t>
            </a:r>
            <a:r>
              <a:rPr lang="en-GB"/>
              <a:t>what</a:t>
            </a:r>
            <a:r>
              <a:rPr lang="en-GB"/>
              <a:t> elements are present in an object we are observing. This can be done on a star in order to find a Stellar Abundance. This is the elements most contained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used absorption lines for our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 In our study, we focus on the solar </a:t>
            </a:r>
            <a:r>
              <a:rPr lang="en-GB"/>
              <a:t>sodium</a:t>
            </a:r>
            <a:r>
              <a:rPr lang="en-GB"/>
              <a:t> doublet lines to estimate the abundance of </a:t>
            </a:r>
            <a:r>
              <a:rPr lang="en-GB"/>
              <a:t>sodium</a:t>
            </a:r>
            <a:r>
              <a:rPr lang="en-GB"/>
              <a:t> relative to hydrogen, in both Physicist and astronomers term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1. What a spectra is</a:t>
            </a:r>
            <a:endParaRPr/>
          </a:p>
          <a:p>
            <a:pPr indent="0" lvl="0" marL="0" rtl="0" algn="l">
              <a:spcBef>
                <a:spcPts val="0"/>
              </a:spcBef>
              <a:spcAft>
                <a:spcPts val="0"/>
              </a:spcAft>
              <a:buNone/>
            </a:pPr>
            <a:r>
              <a:rPr lang="en-GB"/>
              <a:t>2. What a spectra can tell us</a:t>
            </a:r>
            <a:endParaRPr/>
          </a:p>
          <a:p>
            <a:pPr indent="0" lvl="0" marL="0" rtl="0" algn="l">
              <a:spcBef>
                <a:spcPts val="0"/>
              </a:spcBef>
              <a:spcAft>
                <a:spcPts val="0"/>
              </a:spcAft>
              <a:buNone/>
            </a:pPr>
            <a:r>
              <a:rPr lang="en-GB"/>
              <a:t>3. We will analyze the Sun’s Na spectrum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da62ad62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da62ad62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1f6098d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1f6098d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G: The sun plays a crucial role in shaping our understanding of stellar astrophysics. Studying its chemical composition allows us to decipher processes occurring within the sun and provides a foundation for exploring other stars and to understand their behavior. And with what we learn, we can </a:t>
            </a:r>
            <a:r>
              <a:rPr lang="en-GB" sz="1200">
                <a:solidFill>
                  <a:schemeClr val="dk1"/>
                </a:solidFill>
                <a:latin typeface="Roboto"/>
                <a:ea typeface="Roboto"/>
                <a:cs typeface="Roboto"/>
                <a:sym typeface="Roboto"/>
              </a:rPr>
              <a:t>apply</a:t>
            </a:r>
            <a:r>
              <a:rPr lang="en-GB" sz="1200">
                <a:solidFill>
                  <a:schemeClr val="dk1"/>
                </a:solidFill>
                <a:latin typeface="Roboto"/>
                <a:ea typeface="Roboto"/>
                <a:cs typeface="Roboto"/>
                <a:sym typeface="Roboto"/>
              </a:rPr>
              <a:t> the same methods to study other elements’ spectrum lines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da62ad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da62ad6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Omar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0a4b81f4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0a4b81f4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For the purposes of the presentation, and because the results and discussion are so similar, we decided to discuss our results as we go.</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d49d17335a87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dd49d17335a87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We chose an effective temperature of 5780 K for the Sun, and an electron pressure of 1 N/m^2.</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fa02e29f3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fa02e29f3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This is the sodium spectrum, which also our key figure. The red lines indicate the region of which we will be calculating the equivalent width of. We don’t want these lines to be too close, as that would ignore much of the peak. But we also don’t want these lines to be too far apart, as that would include too much of the background.</a:t>
            </a:r>
            <a:endParaRPr sz="1400"/>
          </a:p>
          <a:p>
            <a:pPr indent="0" lvl="0" marL="0" rtl="0" algn="l">
              <a:spcBef>
                <a:spcPts val="0"/>
              </a:spcBef>
              <a:spcAft>
                <a:spcPts val="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fa02e29f3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fa02e29f3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This is the equivalent width that was calculated from the previous solar spectrum plot.</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f9fd6199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f9fd6199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G: </a:t>
            </a:r>
            <a:r>
              <a:rPr lang="en-GB">
                <a:solidFill>
                  <a:schemeClr val="dk1"/>
                </a:solidFill>
              </a:rPr>
              <a:t>The ground state is the lowest energy state of an atom. And we found the density in the ground state in 8.2 atoms per centimeter squared.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2"/>
          <p:cNvSpPr txBox="1"/>
          <p:nvPr>
            <p:ph type="ctrTitle"/>
          </p:nvPr>
        </p:nvSpPr>
        <p:spPr>
          <a:xfrm>
            <a:off x="2093100" y="540000"/>
            <a:ext cx="495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Impact"/>
              <a:buNone/>
              <a:defRPr sz="5200"/>
            </a:lvl1pPr>
            <a:lvl2pPr lvl="1" algn="ctr">
              <a:spcBef>
                <a:spcPts val="0"/>
              </a:spcBef>
              <a:spcAft>
                <a:spcPts val="0"/>
              </a:spcAft>
              <a:buSzPts val="5200"/>
              <a:buFont typeface="Impact"/>
              <a:buNone/>
              <a:defRPr sz="5200">
                <a:latin typeface="Impact"/>
                <a:ea typeface="Impact"/>
                <a:cs typeface="Impact"/>
                <a:sym typeface="Impact"/>
              </a:defRPr>
            </a:lvl2pPr>
            <a:lvl3pPr lvl="2" algn="ctr">
              <a:spcBef>
                <a:spcPts val="0"/>
              </a:spcBef>
              <a:spcAft>
                <a:spcPts val="0"/>
              </a:spcAft>
              <a:buSzPts val="5200"/>
              <a:buFont typeface="Impact"/>
              <a:buNone/>
              <a:defRPr sz="5200">
                <a:latin typeface="Impact"/>
                <a:ea typeface="Impact"/>
                <a:cs typeface="Impact"/>
                <a:sym typeface="Impact"/>
              </a:defRPr>
            </a:lvl3pPr>
            <a:lvl4pPr lvl="3" algn="ctr">
              <a:spcBef>
                <a:spcPts val="0"/>
              </a:spcBef>
              <a:spcAft>
                <a:spcPts val="0"/>
              </a:spcAft>
              <a:buSzPts val="5200"/>
              <a:buFont typeface="Impact"/>
              <a:buNone/>
              <a:defRPr sz="5200">
                <a:latin typeface="Impact"/>
                <a:ea typeface="Impact"/>
                <a:cs typeface="Impact"/>
                <a:sym typeface="Impact"/>
              </a:defRPr>
            </a:lvl4pPr>
            <a:lvl5pPr lvl="4" algn="ctr">
              <a:spcBef>
                <a:spcPts val="0"/>
              </a:spcBef>
              <a:spcAft>
                <a:spcPts val="0"/>
              </a:spcAft>
              <a:buSzPts val="5200"/>
              <a:buFont typeface="Impact"/>
              <a:buNone/>
              <a:defRPr sz="5200">
                <a:latin typeface="Impact"/>
                <a:ea typeface="Impact"/>
                <a:cs typeface="Impact"/>
                <a:sym typeface="Impact"/>
              </a:defRPr>
            </a:lvl5pPr>
            <a:lvl6pPr lvl="5" algn="ctr">
              <a:spcBef>
                <a:spcPts val="0"/>
              </a:spcBef>
              <a:spcAft>
                <a:spcPts val="0"/>
              </a:spcAft>
              <a:buSzPts val="5200"/>
              <a:buFont typeface="Impact"/>
              <a:buNone/>
              <a:defRPr sz="5200">
                <a:latin typeface="Impact"/>
                <a:ea typeface="Impact"/>
                <a:cs typeface="Impact"/>
                <a:sym typeface="Impact"/>
              </a:defRPr>
            </a:lvl6pPr>
            <a:lvl7pPr lvl="6" algn="ctr">
              <a:spcBef>
                <a:spcPts val="0"/>
              </a:spcBef>
              <a:spcAft>
                <a:spcPts val="0"/>
              </a:spcAft>
              <a:buSzPts val="5200"/>
              <a:buFont typeface="Impact"/>
              <a:buNone/>
              <a:defRPr sz="5200">
                <a:latin typeface="Impact"/>
                <a:ea typeface="Impact"/>
                <a:cs typeface="Impact"/>
                <a:sym typeface="Impact"/>
              </a:defRPr>
            </a:lvl7pPr>
            <a:lvl8pPr lvl="7" algn="ctr">
              <a:spcBef>
                <a:spcPts val="0"/>
              </a:spcBef>
              <a:spcAft>
                <a:spcPts val="0"/>
              </a:spcAft>
              <a:buSzPts val="5200"/>
              <a:buFont typeface="Impact"/>
              <a:buNone/>
              <a:defRPr sz="5200">
                <a:latin typeface="Impact"/>
                <a:ea typeface="Impact"/>
                <a:cs typeface="Impact"/>
                <a:sym typeface="Impact"/>
              </a:defRPr>
            </a:lvl8pPr>
            <a:lvl9pPr lvl="8" algn="ctr">
              <a:spcBef>
                <a:spcPts val="0"/>
              </a:spcBef>
              <a:spcAft>
                <a:spcPts val="0"/>
              </a:spcAft>
              <a:buSzPts val="5200"/>
              <a:buFont typeface="Impact"/>
              <a:buNone/>
              <a:defRPr sz="5200">
                <a:latin typeface="Impact"/>
                <a:ea typeface="Impact"/>
                <a:cs typeface="Impact"/>
                <a:sym typeface="Impact"/>
              </a:defRPr>
            </a:lvl9pPr>
          </a:lstStyle>
          <a:p/>
        </p:txBody>
      </p:sp>
      <p:sp>
        <p:nvSpPr>
          <p:cNvPr id="68" name="Google Shape;68;p2"/>
          <p:cNvSpPr txBox="1"/>
          <p:nvPr>
            <p:ph idx="1" type="subTitle"/>
          </p:nvPr>
        </p:nvSpPr>
        <p:spPr>
          <a:xfrm>
            <a:off x="1773000" y="2592600"/>
            <a:ext cx="5598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000">
                <a:solidFill>
                  <a:schemeClr val="accent1"/>
                </a:solidFill>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69" name="Google Shape;69;p2"/>
          <p:cNvCxnSpPr/>
          <p:nvPr/>
        </p:nvCxnSpPr>
        <p:spPr>
          <a:xfrm flipH="1" rot="10800000">
            <a:off x="869700" y="2150450"/>
            <a:ext cx="782700" cy="609900"/>
          </a:xfrm>
          <a:prstGeom prst="straightConnector1">
            <a:avLst/>
          </a:prstGeom>
          <a:noFill/>
          <a:ln cap="flat" cmpd="sng" w="9525">
            <a:solidFill>
              <a:schemeClr val="lt1"/>
            </a:solidFill>
            <a:prstDash val="solid"/>
            <a:round/>
            <a:headEnd len="med" w="med" type="none"/>
            <a:tailEnd len="med" w="med" type="none"/>
          </a:ln>
        </p:spPr>
      </p:cxnSp>
      <p:cxnSp>
        <p:nvCxnSpPr>
          <p:cNvPr id="70" name="Google Shape;70;p2"/>
          <p:cNvCxnSpPr/>
          <p:nvPr/>
        </p:nvCxnSpPr>
        <p:spPr>
          <a:xfrm flipH="1" rot="10800000">
            <a:off x="4813575" y="300300"/>
            <a:ext cx="498300" cy="426900"/>
          </a:xfrm>
          <a:prstGeom prst="straightConnector1">
            <a:avLst/>
          </a:prstGeom>
          <a:noFill/>
          <a:ln cap="flat" cmpd="sng" w="9525">
            <a:solidFill>
              <a:schemeClr val="lt1"/>
            </a:solidFill>
            <a:prstDash val="solid"/>
            <a:round/>
            <a:headEnd len="med" w="med" type="none"/>
            <a:tailEnd len="med" w="med" type="none"/>
          </a:ln>
        </p:spPr>
      </p:cxnSp>
      <p:cxnSp>
        <p:nvCxnSpPr>
          <p:cNvPr id="71" name="Google Shape;71;p2"/>
          <p:cNvCxnSpPr/>
          <p:nvPr/>
        </p:nvCxnSpPr>
        <p:spPr>
          <a:xfrm flipH="1" rot="10800000">
            <a:off x="1357525" y="4142825"/>
            <a:ext cx="477900" cy="406500"/>
          </a:xfrm>
          <a:prstGeom prst="straightConnector1">
            <a:avLst/>
          </a:prstGeom>
          <a:noFill/>
          <a:ln cap="flat" cmpd="sng" w="9525">
            <a:solidFill>
              <a:schemeClr val="lt1"/>
            </a:solidFill>
            <a:prstDash val="solid"/>
            <a:round/>
            <a:headEnd len="med" w="med" type="none"/>
            <a:tailEnd len="med" w="med" type="none"/>
          </a:ln>
        </p:spPr>
      </p:cxnSp>
      <p:cxnSp>
        <p:nvCxnSpPr>
          <p:cNvPr id="72" name="Google Shape;72;p2"/>
          <p:cNvCxnSpPr/>
          <p:nvPr/>
        </p:nvCxnSpPr>
        <p:spPr>
          <a:xfrm flipH="1" rot="10800000">
            <a:off x="8120800" y="1692975"/>
            <a:ext cx="860400" cy="823200"/>
          </a:xfrm>
          <a:prstGeom prst="straightConnector1">
            <a:avLst/>
          </a:prstGeom>
          <a:noFill/>
          <a:ln cap="flat" cmpd="sng" w="9525">
            <a:solidFill>
              <a:schemeClr val="lt1"/>
            </a:solidFill>
            <a:prstDash val="solid"/>
            <a:round/>
            <a:headEnd len="med" w="med" type="none"/>
            <a:tailEnd len="med" w="med" type="none"/>
          </a:ln>
        </p:spPr>
      </p:cxnSp>
      <p:cxnSp>
        <p:nvCxnSpPr>
          <p:cNvPr id="73" name="Google Shape;73;p2"/>
          <p:cNvCxnSpPr/>
          <p:nvPr/>
        </p:nvCxnSpPr>
        <p:spPr>
          <a:xfrm flipH="1" rot="10800000">
            <a:off x="1408250" y="839225"/>
            <a:ext cx="203400" cy="172500"/>
          </a:xfrm>
          <a:prstGeom prst="straightConnector1">
            <a:avLst/>
          </a:prstGeom>
          <a:noFill/>
          <a:ln cap="flat" cmpd="sng" w="9525">
            <a:solidFill>
              <a:schemeClr val="lt1"/>
            </a:solidFill>
            <a:prstDash val="solid"/>
            <a:round/>
            <a:headEnd len="med" w="med" type="none"/>
            <a:tailEnd len="med" w="med" type="none"/>
          </a:ln>
        </p:spPr>
      </p:cxnSp>
      <p:cxnSp>
        <p:nvCxnSpPr>
          <p:cNvPr id="74" name="Google Shape;74;p2"/>
          <p:cNvCxnSpPr/>
          <p:nvPr/>
        </p:nvCxnSpPr>
        <p:spPr>
          <a:xfrm flipH="1" rot="10800000">
            <a:off x="7598650" y="3970325"/>
            <a:ext cx="203400" cy="1725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11"/>
          <p:cNvSpPr txBox="1"/>
          <p:nvPr>
            <p:ph hasCustomPrompt="1" type="title"/>
          </p:nvPr>
        </p:nvSpPr>
        <p:spPr>
          <a:xfrm>
            <a:off x="900000" y="990000"/>
            <a:ext cx="734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6" name="Google Shape;146;p11"/>
          <p:cNvSpPr txBox="1"/>
          <p:nvPr>
            <p:ph idx="1" type="subTitle"/>
          </p:nvPr>
        </p:nvSpPr>
        <p:spPr>
          <a:xfrm>
            <a:off x="900000" y="2953500"/>
            <a:ext cx="7344000" cy="7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accent1"/>
                </a:solidFill>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47" name="Google Shape;147;p11"/>
          <p:cNvCxnSpPr/>
          <p:nvPr/>
        </p:nvCxnSpPr>
        <p:spPr>
          <a:xfrm flipH="1" rot="10800000">
            <a:off x="1512225" y="4104825"/>
            <a:ext cx="782700" cy="609900"/>
          </a:xfrm>
          <a:prstGeom prst="straightConnector1">
            <a:avLst/>
          </a:prstGeom>
          <a:noFill/>
          <a:ln cap="flat" cmpd="sng" w="9525">
            <a:solidFill>
              <a:schemeClr val="lt1"/>
            </a:solidFill>
            <a:prstDash val="solid"/>
            <a:round/>
            <a:headEnd len="med" w="med" type="none"/>
            <a:tailEnd len="med" w="med" type="none"/>
          </a:ln>
        </p:spPr>
      </p:cxnSp>
      <p:cxnSp>
        <p:nvCxnSpPr>
          <p:cNvPr id="148" name="Google Shape;148;p11"/>
          <p:cNvCxnSpPr/>
          <p:nvPr/>
        </p:nvCxnSpPr>
        <p:spPr>
          <a:xfrm flipH="1" rot="10800000">
            <a:off x="2161275" y="326550"/>
            <a:ext cx="498300" cy="426900"/>
          </a:xfrm>
          <a:prstGeom prst="straightConnector1">
            <a:avLst/>
          </a:prstGeom>
          <a:noFill/>
          <a:ln cap="flat" cmpd="sng" w="9525">
            <a:solidFill>
              <a:schemeClr val="lt1"/>
            </a:solidFill>
            <a:prstDash val="solid"/>
            <a:round/>
            <a:headEnd len="med" w="med" type="none"/>
            <a:tailEnd len="med" w="med" type="none"/>
          </a:ln>
        </p:spPr>
      </p:cxnSp>
      <p:cxnSp>
        <p:nvCxnSpPr>
          <p:cNvPr id="149" name="Google Shape;149;p11"/>
          <p:cNvCxnSpPr/>
          <p:nvPr/>
        </p:nvCxnSpPr>
        <p:spPr>
          <a:xfrm flipH="1" rot="10800000">
            <a:off x="5596275" y="4604400"/>
            <a:ext cx="477900" cy="406500"/>
          </a:xfrm>
          <a:prstGeom prst="straightConnector1">
            <a:avLst/>
          </a:prstGeom>
          <a:noFill/>
          <a:ln cap="flat" cmpd="sng" w="9525">
            <a:solidFill>
              <a:schemeClr val="lt1"/>
            </a:solidFill>
            <a:prstDash val="solid"/>
            <a:round/>
            <a:headEnd len="med" w="med" type="none"/>
            <a:tailEnd len="med" w="med" type="none"/>
          </a:ln>
        </p:spPr>
      </p:cxnSp>
      <p:cxnSp>
        <p:nvCxnSpPr>
          <p:cNvPr id="150" name="Google Shape;150;p11"/>
          <p:cNvCxnSpPr/>
          <p:nvPr/>
        </p:nvCxnSpPr>
        <p:spPr>
          <a:xfrm flipH="1" rot="10800000">
            <a:off x="7993800" y="300300"/>
            <a:ext cx="860400" cy="823200"/>
          </a:xfrm>
          <a:prstGeom prst="straightConnector1">
            <a:avLst/>
          </a:prstGeom>
          <a:noFill/>
          <a:ln cap="flat" cmpd="sng" w="9525">
            <a:solidFill>
              <a:schemeClr val="lt1"/>
            </a:solidFill>
            <a:prstDash val="solid"/>
            <a:round/>
            <a:headEnd len="med" w="med" type="none"/>
            <a:tailEnd len="med" w="med" type="none"/>
          </a:ln>
        </p:spPr>
      </p:cxnSp>
      <p:cxnSp>
        <p:nvCxnSpPr>
          <p:cNvPr id="151" name="Google Shape;151;p11"/>
          <p:cNvCxnSpPr/>
          <p:nvPr/>
        </p:nvCxnSpPr>
        <p:spPr>
          <a:xfrm flipH="1" rot="10800000">
            <a:off x="516600" y="625650"/>
            <a:ext cx="203400" cy="172500"/>
          </a:xfrm>
          <a:prstGeom prst="straightConnector1">
            <a:avLst/>
          </a:prstGeom>
          <a:noFill/>
          <a:ln cap="flat" cmpd="sng" w="9525">
            <a:solidFill>
              <a:schemeClr val="lt1"/>
            </a:solidFill>
            <a:prstDash val="solid"/>
            <a:round/>
            <a:headEnd len="med" w="med" type="none"/>
            <a:tailEnd len="med" w="med" type="none"/>
          </a:ln>
        </p:spPr>
      </p:cxnSp>
      <p:cxnSp>
        <p:nvCxnSpPr>
          <p:cNvPr id="152" name="Google Shape;152;p11"/>
          <p:cNvCxnSpPr/>
          <p:nvPr/>
        </p:nvCxnSpPr>
        <p:spPr>
          <a:xfrm flipH="1" rot="10800000">
            <a:off x="8605275" y="3244650"/>
            <a:ext cx="203400" cy="172500"/>
          </a:xfrm>
          <a:prstGeom prst="straightConnector1">
            <a:avLst/>
          </a:prstGeom>
          <a:noFill/>
          <a:ln cap="flat" cmpd="sng" w="9525">
            <a:solidFill>
              <a:schemeClr val="lt1"/>
            </a:solidFill>
            <a:prstDash val="solid"/>
            <a:round/>
            <a:headEnd len="med" w="med" type="none"/>
            <a:tailEnd len="med" w="med" type="none"/>
          </a:ln>
        </p:spPr>
      </p:cxnSp>
      <p:cxnSp>
        <p:nvCxnSpPr>
          <p:cNvPr id="153" name="Google Shape;153;p11"/>
          <p:cNvCxnSpPr/>
          <p:nvPr/>
        </p:nvCxnSpPr>
        <p:spPr>
          <a:xfrm flipH="1" rot="10800000">
            <a:off x="221700" y="2656950"/>
            <a:ext cx="498300" cy="4269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4" name="Shape 1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5" name="Shape 155"/>
        <p:cNvGrpSpPr/>
        <p:nvPr/>
      </p:nvGrpSpPr>
      <p:grpSpPr>
        <a:xfrm>
          <a:off x="0" y="0"/>
          <a:ext cx="0" cy="0"/>
          <a:chOff x="0" y="0"/>
          <a:chExt cx="0" cy="0"/>
        </a:xfrm>
      </p:grpSpPr>
      <p:sp>
        <p:nvSpPr>
          <p:cNvPr id="156" name="Google Shape;156;p13"/>
          <p:cNvSpPr txBox="1"/>
          <p:nvPr>
            <p:ph type="title"/>
          </p:nvPr>
        </p:nvSpPr>
        <p:spPr>
          <a:xfrm>
            <a:off x="720000" y="540000"/>
            <a:ext cx="3852000" cy="45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Nunito SemiBold"/>
                <a:ea typeface="Nunito SemiBold"/>
                <a:cs typeface="Nunito SemiBold"/>
                <a:sym typeface="Nunito SemiBold"/>
              </a:defRPr>
            </a:lvl2pPr>
            <a:lvl3pPr lvl="2">
              <a:spcBef>
                <a:spcPts val="0"/>
              </a:spcBef>
              <a:spcAft>
                <a:spcPts val="0"/>
              </a:spcAft>
              <a:buSzPts val="2800"/>
              <a:buNone/>
              <a:defRPr>
                <a:latin typeface="Nunito SemiBold"/>
                <a:ea typeface="Nunito SemiBold"/>
                <a:cs typeface="Nunito SemiBold"/>
                <a:sym typeface="Nunito SemiBold"/>
              </a:defRPr>
            </a:lvl3pPr>
            <a:lvl4pPr lvl="3">
              <a:spcBef>
                <a:spcPts val="0"/>
              </a:spcBef>
              <a:spcAft>
                <a:spcPts val="0"/>
              </a:spcAft>
              <a:buSzPts val="2800"/>
              <a:buNone/>
              <a:defRPr>
                <a:latin typeface="Nunito SemiBold"/>
                <a:ea typeface="Nunito SemiBold"/>
                <a:cs typeface="Nunito SemiBold"/>
                <a:sym typeface="Nunito SemiBold"/>
              </a:defRPr>
            </a:lvl4pPr>
            <a:lvl5pPr lvl="4">
              <a:spcBef>
                <a:spcPts val="0"/>
              </a:spcBef>
              <a:spcAft>
                <a:spcPts val="0"/>
              </a:spcAft>
              <a:buSzPts val="2800"/>
              <a:buNone/>
              <a:defRPr>
                <a:latin typeface="Nunito SemiBold"/>
                <a:ea typeface="Nunito SemiBold"/>
                <a:cs typeface="Nunito SemiBold"/>
                <a:sym typeface="Nunito SemiBold"/>
              </a:defRPr>
            </a:lvl5pPr>
            <a:lvl6pPr lvl="5">
              <a:spcBef>
                <a:spcPts val="0"/>
              </a:spcBef>
              <a:spcAft>
                <a:spcPts val="0"/>
              </a:spcAft>
              <a:buSzPts val="2800"/>
              <a:buNone/>
              <a:defRPr>
                <a:latin typeface="Nunito SemiBold"/>
                <a:ea typeface="Nunito SemiBold"/>
                <a:cs typeface="Nunito SemiBold"/>
                <a:sym typeface="Nunito SemiBold"/>
              </a:defRPr>
            </a:lvl6pPr>
            <a:lvl7pPr lvl="6">
              <a:spcBef>
                <a:spcPts val="0"/>
              </a:spcBef>
              <a:spcAft>
                <a:spcPts val="0"/>
              </a:spcAft>
              <a:buSzPts val="2800"/>
              <a:buNone/>
              <a:defRPr>
                <a:latin typeface="Nunito SemiBold"/>
                <a:ea typeface="Nunito SemiBold"/>
                <a:cs typeface="Nunito SemiBold"/>
                <a:sym typeface="Nunito SemiBold"/>
              </a:defRPr>
            </a:lvl7pPr>
            <a:lvl8pPr lvl="7">
              <a:spcBef>
                <a:spcPts val="0"/>
              </a:spcBef>
              <a:spcAft>
                <a:spcPts val="0"/>
              </a:spcAft>
              <a:buSzPts val="2800"/>
              <a:buNone/>
              <a:defRPr>
                <a:latin typeface="Nunito SemiBold"/>
                <a:ea typeface="Nunito SemiBold"/>
                <a:cs typeface="Nunito SemiBold"/>
                <a:sym typeface="Nunito SemiBold"/>
              </a:defRPr>
            </a:lvl8pPr>
            <a:lvl9pPr lvl="8">
              <a:spcBef>
                <a:spcPts val="0"/>
              </a:spcBef>
              <a:spcAft>
                <a:spcPts val="0"/>
              </a:spcAft>
              <a:buSzPts val="2800"/>
              <a:buNone/>
              <a:defRPr>
                <a:latin typeface="Nunito SemiBold"/>
                <a:ea typeface="Nunito SemiBold"/>
                <a:cs typeface="Nunito SemiBold"/>
                <a:sym typeface="Nunito SemiBold"/>
              </a:defRPr>
            </a:lvl9pPr>
          </a:lstStyle>
          <a:p/>
        </p:txBody>
      </p:sp>
      <p:sp>
        <p:nvSpPr>
          <p:cNvPr id="157" name="Google Shape;157;p13"/>
          <p:cNvSpPr txBox="1"/>
          <p:nvPr>
            <p:ph idx="1" type="subTitle"/>
          </p:nvPr>
        </p:nvSpPr>
        <p:spPr>
          <a:xfrm>
            <a:off x="720000" y="1339725"/>
            <a:ext cx="4096800" cy="338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a:spcBef>
                <a:spcPts val="0"/>
              </a:spcBef>
              <a:spcAft>
                <a:spcPts val="0"/>
              </a:spcAft>
              <a:buSzPts val="16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13"/>
          <p:cNvSpPr txBox="1"/>
          <p:nvPr>
            <p:ph idx="2" type="subTitle"/>
          </p:nvPr>
        </p:nvSpPr>
        <p:spPr>
          <a:xfrm>
            <a:off x="720000" y="1551050"/>
            <a:ext cx="4698600" cy="4176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solidFill>
                  <a:schemeClr val="accent1"/>
                </a:solidFill>
              </a:defRPr>
            </a:lvl1pPr>
            <a:lvl2pPr lvl="1">
              <a:spcBef>
                <a:spcPts val="0"/>
              </a:spcBef>
              <a:spcAft>
                <a:spcPts val="0"/>
              </a:spcAft>
              <a:buSzPts val="16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3"/>
          <p:cNvSpPr txBox="1"/>
          <p:nvPr>
            <p:ph idx="3" type="subTitle"/>
          </p:nvPr>
        </p:nvSpPr>
        <p:spPr>
          <a:xfrm>
            <a:off x="720000" y="2044850"/>
            <a:ext cx="40968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0" name="Google Shape;160;p13"/>
          <p:cNvSpPr txBox="1"/>
          <p:nvPr>
            <p:ph idx="4" type="subTitle"/>
          </p:nvPr>
        </p:nvSpPr>
        <p:spPr>
          <a:xfrm>
            <a:off x="720000" y="2256175"/>
            <a:ext cx="4698600" cy="41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13"/>
          <p:cNvSpPr txBox="1"/>
          <p:nvPr>
            <p:ph idx="5" type="subTitle"/>
          </p:nvPr>
        </p:nvSpPr>
        <p:spPr>
          <a:xfrm>
            <a:off x="720000" y="2749975"/>
            <a:ext cx="40968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3"/>
          <p:cNvSpPr txBox="1"/>
          <p:nvPr>
            <p:ph idx="6" type="subTitle"/>
          </p:nvPr>
        </p:nvSpPr>
        <p:spPr>
          <a:xfrm>
            <a:off x="720000" y="2961300"/>
            <a:ext cx="4698600" cy="41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3"/>
          <p:cNvSpPr txBox="1"/>
          <p:nvPr>
            <p:ph idx="7" type="subTitle"/>
          </p:nvPr>
        </p:nvSpPr>
        <p:spPr>
          <a:xfrm>
            <a:off x="720000" y="3404225"/>
            <a:ext cx="40968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13"/>
          <p:cNvSpPr txBox="1"/>
          <p:nvPr>
            <p:ph idx="8" type="subTitle"/>
          </p:nvPr>
        </p:nvSpPr>
        <p:spPr>
          <a:xfrm>
            <a:off x="720000" y="3615550"/>
            <a:ext cx="4698600" cy="41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13"/>
          <p:cNvSpPr txBox="1"/>
          <p:nvPr>
            <p:ph idx="9" type="subTitle"/>
          </p:nvPr>
        </p:nvSpPr>
        <p:spPr>
          <a:xfrm>
            <a:off x="720000" y="4058475"/>
            <a:ext cx="40968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13"/>
          <p:cNvSpPr txBox="1"/>
          <p:nvPr>
            <p:ph idx="13" type="subTitle"/>
          </p:nvPr>
        </p:nvSpPr>
        <p:spPr>
          <a:xfrm>
            <a:off x="720000" y="4269800"/>
            <a:ext cx="4698600" cy="41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67" name="Google Shape;167;p13"/>
          <p:cNvCxnSpPr/>
          <p:nvPr/>
        </p:nvCxnSpPr>
        <p:spPr>
          <a:xfrm flipH="1" rot="10800000">
            <a:off x="0" y="3786975"/>
            <a:ext cx="782700" cy="609900"/>
          </a:xfrm>
          <a:prstGeom prst="straightConnector1">
            <a:avLst/>
          </a:prstGeom>
          <a:noFill/>
          <a:ln cap="flat" cmpd="sng" w="9525">
            <a:solidFill>
              <a:schemeClr val="lt1"/>
            </a:solidFill>
            <a:prstDash val="solid"/>
            <a:round/>
            <a:headEnd len="med" w="med" type="none"/>
            <a:tailEnd len="med" w="med" type="none"/>
          </a:ln>
        </p:spPr>
      </p:cxnSp>
      <p:cxnSp>
        <p:nvCxnSpPr>
          <p:cNvPr id="168" name="Google Shape;168;p13"/>
          <p:cNvCxnSpPr/>
          <p:nvPr/>
        </p:nvCxnSpPr>
        <p:spPr>
          <a:xfrm flipH="1" rot="10800000">
            <a:off x="5817500" y="3359975"/>
            <a:ext cx="498300" cy="426900"/>
          </a:xfrm>
          <a:prstGeom prst="straightConnector1">
            <a:avLst/>
          </a:prstGeom>
          <a:noFill/>
          <a:ln cap="flat" cmpd="sng" w="9525">
            <a:solidFill>
              <a:schemeClr val="lt1"/>
            </a:solidFill>
            <a:prstDash val="solid"/>
            <a:round/>
            <a:headEnd len="med" w="med" type="none"/>
            <a:tailEnd len="med" w="med" type="none"/>
          </a:ln>
        </p:spPr>
      </p:cxnSp>
      <p:cxnSp>
        <p:nvCxnSpPr>
          <p:cNvPr id="169" name="Google Shape;169;p13"/>
          <p:cNvCxnSpPr/>
          <p:nvPr/>
        </p:nvCxnSpPr>
        <p:spPr>
          <a:xfrm flipH="1" rot="10800000">
            <a:off x="5596275" y="4604400"/>
            <a:ext cx="477900" cy="406500"/>
          </a:xfrm>
          <a:prstGeom prst="straightConnector1">
            <a:avLst/>
          </a:prstGeom>
          <a:noFill/>
          <a:ln cap="flat" cmpd="sng" w="9525">
            <a:solidFill>
              <a:schemeClr val="lt1"/>
            </a:solidFill>
            <a:prstDash val="solid"/>
            <a:round/>
            <a:headEnd len="med" w="med" type="none"/>
            <a:tailEnd len="med" w="med" type="none"/>
          </a:ln>
        </p:spPr>
      </p:cxnSp>
      <p:cxnSp>
        <p:nvCxnSpPr>
          <p:cNvPr id="170" name="Google Shape;170;p13"/>
          <p:cNvCxnSpPr/>
          <p:nvPr/>
        </p:nvCxnSpPr>
        <p:spPr>
          <a:xfrm flipH="1" rot="10800000">
            <a:off x="5675250" y="237150"/>
            <a:ext cx="715500" cy="605700"/>
          </a:xfrm>
          <a:prstGeom prst="straightConnector1">
            <a:avLst/>
          </a:prstGeom>
          <a:noFill/>
          <a:ln cap="flat" cmpd="sng" w="9525">
            <a:solidFill>
              <a:schemeClr val="lt1"/>
            </a:solidFill>
            <a:prstDash val="solid"/>
            <a:round/>
            <a:headEnd len="med" w="med" type="none"/>
            <a:tailEnd len="med" w="med" type="none"/>
          </a:ln>
        </p:spPr>
      </p:cxnSp>
      <p:cxnSp>
        <p:nvCxnSpPr>
          <p:cNvPr id="171" name="Google Shape;171;p13"/>
          <p:cNvCxnSpPr/>
          <p:nvPr/>
        </p:nvCxnSpPr>
        <p:spPr>
          <a:xfrm flipH="1" rot="10800000">
            <a:off x="516600" y="625650"/>
            <a:ext cx="203400" cy="172500"/>
          </a:xfrm>
          <a:prstGeom prst="straightConnector1">
            <a:avLst/>
          </a:prstGeom>
          <a:noFill/>
          <a:ln cap="flat" cmpd="sng" w="9525">
            <a:solidFill>
              <a:schemeClr val="lt1"/>
            </a:solidFill>
            <a:prstDash val="solid"/>
            <a:round/>
            <a:headEnd len="med" w="med" type="none"/>
            <a:tailEnd len="med" w="med" type="none"/>
          </a:ln>
        </p:spPr>
      </p:cxnSp>
      <p:cxnSp>
        <p:nvCxnSpPr>
          <p:cNvPr id="172" name="Google Shape;172;p13"/>
          <p:cNvCxnSpPr/>
          <p:nvPr/>
        </p:nvCxnSpPr>
        <p:spPr>
          <a:xfrm flipH="1" rot="10800000">
            <a:off x="7016125" y="4721400"/>
            <a:ext cx="203400" cy="1725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173" name="Shape 173"/>
        <p:cNvGrpSpPr/>
        <p:nvPr/>
      </p:nvGrpSpPr>
      <p:grpSpPr>
        <a:xfrm>
          <a:off x="0" y="0"/>
          <a:ext cx="0" cy="0"/>
          <a:chOff x="0" y="0"/>
          <a:chExt cx="0" cy="0"/>
        </a:xfrm>
      </p:grpSpPr>
      <p:sp>
        <p:nvSpPr>
          <p:cNvPr id="174" name="Google Shape;174;p14"/>
          <p:cNvSpPr txBox="1"/>
          <p:nvPr>
            <p:ph idx="1" type="subTitle"/>
          </p:nvPr>
        </p:nvSpPr>
        <p:spPr>
          <a:xfrm>
            <a:off x="2102550" y="1701100"/>
            <a:ext cx="4938900" cy="99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5" name="Google Shape;175;p14"/>
          <p:cNvSpPr txBox="1"/>
          <p:nvPr>
            <p:ph type="title"/>
          </p:nvPr>
        </p:nvSpPr>
        <p:spPr>
          <a:xfrm>
            <a:off x="3106200" y="2700000"/>
            <a:ext cx="2931600" cy="82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ctr">
              <a:spcBef>
                <a:spcPts val="0"/>
              </a:spcBef>
              <a:spcAft>
                <a:spcPts val="0"/>
              </a:spcAft>
              <a:buSzPts val="2800"/>
              <a:buNone/>
              <a:defRPr>
                <a:latin typeface="Nunito SemiBold"/>
                <a:ea typeface="Nunito SemiBold"/>
                <a:cs typeface="Nunito SemiBold"/>
                <a:sym typeface="Nunito SemiBold"/>
              </a:defRPr>
            </a:lvl2pPr>
            <a:lvl3pPr lvl="2" rtl="0" algn="ctr">
              <a:spcBef>
                <a:spcPts val="0"/>
              </a:spcBef>
              <a:spcAft>
                <a:spcPts val="0"/>
              </a:spcAft>
              <a:buSzPts val="2800"/>
              <a:buNone/>
              <a:defRPr>
                <a:latin typeface="Nunito SemiBold"/>
                <a:ea typeface="Nunito SemiBold"/>
                <a:cs typeface="Nunito SemiBold"/>
                <a:sym typeface="Nunito SemiBold"/>
              </a:defRPr>
            </a:lvl3pPr>
            <a:lvl4pPr lvl="3" rtl="0" algn="ctr">
              <a:spcBef>
                <a:spcPts val="0"/>
              </a:spcBef>
              <a:spcAft>
                <a:spcPts val="0"/>
              </a:spcAft>
              <a:buSzPts val="2800"/>
              <a:buNone/>
              <a:defRPr>
                <a:latin typeface="Nunito SemiBold"/>
                <a:ea typeface="Nunito SemiBold"/>
                <a:cs typeface="Nunito SemiBold"/>
                <a:sym typeface="Nunito SemiBold"/>
              </a:defRPr>
            </a:lvl4pPr>
            <a:lvl5pPr lvl="4" rtl="0" algn="ctr">
              <a:spcBef>
                <a:spcPts val="0"/>
              </a:spcBef>
              <a:spcAft>
                <a:spcPts val="0"/>
              </a:spcAft>
              <a:buSzPts val="2800"/>
              <a:buNone/>
              <a:defRPr>
                <a:latin typeface="Nunito SemiBold"/>
                <a:ea typeface="Nunito SemiBold"/>
                <a:cs typeface="Nunito SemiBold"/>
                <a:sym typeface="Nunito SemiBold"/>
              </a:defRPr>
            </a:lvl5pPr>
            <a:lvl6pPr lvl="5" rtl="0" algn="ctr">
              <a:spcBef>
                <a:spcPts val="0"/>
              </a:spcBef>
              <a:spcAft>
                <a:spcPts val="0"/>
              </a:spcAft>
              <a:buSzPts val="2800"/>
              <a:buNone/>
              <a:defRPr>
                <a:latin typeface="Nunito SemiBold"/>
                <a:ea typeface="Nunito SemiBold"/>
                <a:cs typeface="Nunito SemiBold"/>
                <a:sym typeface="Nunito SemiBold"/>
              </a:defRPr>
            </a:lvl6pPr>
            <a:lvl7pPr lvl="6" rtl="0" algn="ctr">
              <a:spcBef>
                <a:spcPts val="0"/>
              </a:spcBef>
              <a:spcAft>
                <a:spcPts val="0"/>
              </a:spcAft>
              <a:buSzPts val="2800"/>
              <a:buNone/>
              <a:defRPr>
                <a:latin typeface="Nunito SemiBold"/>
                <a:ea typeface="Nunito SemiBold"/>
                <a:cs typeface="Nunito SemiBold"/>
                <a:sym typeface="Nunito SemiBold"/>
              </a:defRPr>
            </a:lvl7pPr>
            <a:lvl8pPr lvl="7" rtl="0" algn="ctr">
              <a:spcBef>
                <a:spcPts val="0"/>
              </a:spcBef>
              <a:spcAft>
                <a:spcPts val="0"/>
              </a:spcAft>
              <a:buSzPts val="2800"/>
              <a:buNone/>
              <a:defRPr>
                <a:latin typeface="Nunito SemiBold"/>
                <a:ea typeface="Nunito SemiBold"/>
                <a:cs typeface="Nunito SemiBold"/>
                <a:sym typeface="Nunito SemiBold"/>
              </a:defRPr>
            </a:lvl8pPr>
            <a:lvl9pPr lvl="8" rtl="0" algn="ctr">
              <a:spcBef>
                <a:spcPts val="0"/>
              </a:spcBef>
              <a:spcAft>
                <a:spcPts val="0"/>
              </a:spcAft>
              <a:buSzPts val="2800"/>
              <a:buNone/>
              <a:defRPr>
                <a:latin typeface="Nunito SemiBold"/>
                <a:ea typeface="Nunito SemiBold"/>
                <a:cs typeface="Nunito SemiBold"/>
                <a:sym typeface="Nunito SemiBold"/>
              </a:defRPr>
            </a:lvl9pPr>
          </a:lstStyle>
          <a:p/>
        </p:txBody>
      </p:sp>
      <p:cxnSp>
        <p:nvCxnSpPr>
          <p:cNvPr id="176" name="Google Shape;176;p14"/>
          <p:cNvCxnSpPr/>
          <p:nvPr/>
        </p:nvCxnSpPr>
        <p:spPr>
          <a:xfrm flipH="1" rot="10800000">
            <a:off x="1463763" y="2599325"/>
            <a:ext cx="384000" cy="3840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spTree>
      <p:nvGrpSpPr>
        <p:cNvPr id="177" name="Shape 177"/>
        <p:cNvGrpSpPr/>
        <p:nvPr/>
      </p:nvGrpSpPr>
      <p:grpSpPr>
        <a:xfrm>
          <a:off x="0" y="0"/>
          <a:ext cx="0" cy="0"/>
          <a:chOff x="0" y="0"/>
          <a:chExt cx="0" cy="0"/>
        </a:xfrm>
      </p:grpSpPr>
      <p:sp>
        <p:nvSpPr>
          <p:cNvPr id="178" name="Google Shape;178;p15"/>
          <p:cNvSpPr txBox="1"/>
          <p:nvPr>
            <p:ph type="title"/>
          </p:nvPr>
        </p:nvSpPr>
        <p:spPr>
          <a:xfrm>
            <a:off x="720000" y="1816050"/>
            <a:ext cx="3852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79" name="Shape 179"/>
        <p:cNvGrpSpPr/>
        <p:nvPr/>
      </p:nvGrpSpPr>
      <p:grpSpPr>
        <a:xfrm>
          <a:off x="0" y="0"/>
          <a:ext cx="0" cy="0"/>
          <a:chOff x="0" y="0"/>
          <a:chExt cx="0" cy="0"/>
        </a:xfrm>
      </p:grpSpPr>
      <p:sp>
        <p:nvSpPr>
          <p:cNvPr id="180" name="Google Shape;180;p16"/>
          <p:cNvSpPr txBox="1"/>
          <p:nvPr>
            <p:ph idx="1" type="subTitle"/>
          </p:nvPr>
        </p:nvSpPr>
        <p:spPr>
          <a:xfrm>
            <a:off x="720000" y="2179250"/>
            <a:ext cx="2231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16"/>
          <p:cNvSpPr txBox="1"/>
          <p:nvPr>
            <p:ph idx="2" type="subTitle"/>
          </p:nvPr>
        </p:nvSpPr>
        <p:spPr>
          <a:xfrm>
            <a:off x="3456300" y="2179250"/>
            <a:ext cx="2231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 name="Google Shape;182;p16"/>
          <p:cNvSpPr txBox="1"/>
          <p:nvPr>
            <p:ph type="title"/>
          </p:nvPr>
        </p:nvSpPr>
        <p:spPr>
          <a:xfrm>
            <a:off x="720000" y="540000"/>
            <a:ext cx="3852000" cy="450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3" name="Google Shape;183;p16"/>
          <p:cNvSpPr txBox="1"/>
          <p:nvPr>
            <p:ph idx="3" type="subTitle"/>
          </p:nvPr>
        </p:nvSpPr>
        <p:spPr>
          <a:xfrm>
            <a:off x="6192600" y="2179250"/>
            <a:ext cx="2231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p16"/>
          <p:cNvSpPr txBox="1"/>
          <p:nvPr>
            <p:ph idx="4" type="subTitle"/>
          </p:nvPr>
        </p:nvSpPr>
        <p:spPr>
          <a:xfrm>
            <a:off x="720025" y="1832675"/>
            <a:ext cx="22314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16"/>
          <p:cNvSpPr txBox="1"/>
          <p:nvPr>
            <p:ph idx="5" type="subTitle"/>
          </p:nvPr>
        </p:nvSpPr>
        <p:spPr>
          <a:xfrm>
            <a:off x="3456300" y="1832675"/>
            <a:ext cx="22314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16"/>
          <p:cNvSpPr txBox="1"/>
          <p:nvPr>
            <p:ph idx="6" type="subTitle"/>
          </p:nvPr>
        </p:nvSpPr>
        <p:spPr>
          <a:xfrm>
            <a:off x="6192600" y="1832675"/>
            <a:ext cx="22314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16"/>
          <p:cNvSpPr txBox="1"/>
          <p:nvPr>
            <p:ph idx="7" type="subTitle"/>
          </p:nvPr>
        </p:nvSpPr>
        <p:spPr>
          <a:xfrm>
            <a:off x="720000" y="3469075"/>
            <a:ext cx="2231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8" name="Google Shape;188;p16"/>
          <p:cNvSpPr txBox="1"/>
          <p:nvPr>
            <p:ph idx="8" type="subTitle"/>
          </p:nvPr>
        </p:nvSpPr>
        <p:spPr>
          <a:xfrm>
            <a:off x="3456300" y="3469075"/>
            <a:ext cx="2231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 name="Google Shape;189;p16"/>
          <p:cNvSpPr txBox="1"/>
          <p:nvPr>
            <p:ph idx="9" type="subTitle"/>
          </p:nvPr>
        </p:nvSpPr>
        <p:spPr>
          <a:xfrm>
            <a:off x="6192600" y="3469075"/>
            <a:ext cx="22314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16"/>
          <p:cNvSpPr txBox="1"/>
          <p:nvPr>
            <p:ph idx="13" type="subTitle"/>
          </p:nvPr>
        </p:nvSpPr>
        <p:spPr>
          <a:xfrm>
            <a:off x="720025" y="3122500"/>
            <a:ext cx="22314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16"/>
          <p:cNvSpPr txBox="1"/>
          <p:nvPr>
            <p:ph idx="14" type="subTitle"/>
          </p:nvPr>
        </p:nvSpPr>
        <p:spPr>
          <a:xfrm>
            <a:off x="3456300" y="3122500"/>
            <a:ext cx="22314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2" name="Google Shape;192;p16"/>
          <p:cNvSpPr txBox="1"/>
          <p:nvPr>
            <p:ph idx="15" type="subTitle"/>
          </p:nvPr>
        </p:nvSpPr>
        <p:spPr>
          <a:xfrm>
            <a:off x="6192600" y="3122500"/>
            <a:ext cx="2231400" cy="33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3" name="Google Shape;193;p16"/>
          <p:cNvCxnSpPr/>
          <p:nvPr/>
        </p:nvCxnSpPr>
        <p:spPr>
          <a:xfrm flipH="1" rot="10800000">
            <a:off x="590550" y="1832675"/>
            <a:ext cx="258900" cy="258900"/>
          </a:xfrm>
          <a:prstGeom prst="straightConnector1">
            <a:avLst/>
          </a:prstGeom>
          <a:noFill/>
          <a:ln cap="flat" cmpd="sng" w="9525">
            <a:solidFill>
              <a:schemeClr val="lt1"/>
            </a:solidFill>
            <a:prstDash val="solid"/>
            <a:round/>
            <a:headEnd len="med" w="med" type="none"/>
            <a:tailEnd len="med" w="med" type="none"/>
          </a:ln>
        </p:spPr>
      </p:cxnSp>
      <p:cxnSp>
        <p:nvCxnSpPr>
          <p:cNvPr id="194" name="Google Shape;194;p16"/>
          <p:cNvCxnSpPr/>
          <p:nvPr/>
        </p:nvCxnSpPr>
        <p:spPr>
          <a:xfrm flipH="1" rot="10800000">
            <a:off x="3926225" y="4529875"/>
            <a:ext cx="308100" cy="308100"/>
          </a:xfrm>
          <a:prstGeom prst="straightConnector1">
            <a:avLst/>
          </a:prstGeom>
          <a:noFill/>
          <a:ln cap="flat" cmpd="sng" w="9525">
            <a:solidFill>
              <a:schemeClr val="lt1"/>
            </a:solidFill>
            <a:prstDash val="solid"/>
            <a:round/>
            <a:headEnd len="med" w="med" type="none"/>
            <a:tailEnd len="med" w="med" type="none"/>
          </a:ln>
        </p:spPr>
      </p:cxnSp>
      <p:cxnSp>
        <p:nvCxnSpPr>
          <p:cNvPr id="195" name="Google Shape;195;p16"/>
          <p:cNvCxnSpPr/>
          <p:nvPr/>
        </p:nvCxnSpPr>
        <p:spPr>
          <a:xfrm flipH="1" rot="10800000">
            <a:off x="375700" y="4281125"/>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196" name="Google Shape;196;p16"/>
          <p:cNvCxnSpPr/>
          <p:nvPr/>
        </p:nvCxnSpPr>
        <p:spPr>
          <a:xfrm flipH="1" rot="10800000">
            <a:off x="5687700" y="2992900"/>
            <a:ext cx="129600" cy="129600"/>
          </a:xfrm>
          <a:prstGeom prst="straightConnector1">
            <a:avLst/>
          </a:prstGeom>
          <a:noFill/>
          <a:ln cap="flat" cmpd="sng" w="9525">
            <a:solidFill>
              <a:schemeClr val="lt1"/>
            </a:solidFill>
            <a:prstDash val="solid"/>
            <a:round/>
            <a:headEnd len="med" w="med" type="none"/>
            <a:tailEnd len="med" w="med" type="none"/>
          </a:ln>
        </p:spPr>
      </p:cxnSp>
      <p:cxnSp>
        <p:nvCxnSpPr>
          <p:cNvPr id="197" name="Google Shape;197;p16"/>
          <p:cNvCxnSpPr/>
          <p:nvPr/>
        </p:nvCxnSpPr>
        <p:spPr>
          <a:xfrm flipH="1" rot="10800000">
            <a:off x="8468038" y="4412400"/>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198" name="Google Shape;198;p16"/>
          <p:cNvCxnSpPr/>
          <p:nvPr/>
        </p:nvCxnSpPr>
        <p:spPr>
          <a:xfrm flipH="1" rot="10800000">
            <a:off x="3619763" y="356300"/>
            <a:ext cx="921000" cy="921000"/>
          </a:xfrm>
          <a:prstGeom prst="straightConnector1">
            <a:avLst/>
          </a:prstGeom>
          <a:noFill/>
          <a:ln cap="flat" cmpd="sng" w="9525">
            <a:solidFill>
              <a:schemeClr val="lt1"/>
            </a:solidFill>
            <a:prstDash val="solid"/>
            <a:round/>
            <a:headEnd len="med" w="med" type="none"/>
            <a:tailEnd len="med" w="med" type="none"/>
          </a:ln>
        </p:spPr>
      </p:cxnSp>
      <p:cxnSp>
        <p:nvCxnSpPr>
          <p:cNvPr id="199" name="Google Shape;199;p16"/>
          <p:cNvCxnSpPr/>
          <p:nvPr/>
        </p:nvCxnSpPr>
        <p:spPr>
          <a:xfrm flipH="1" rot="10800000">
            <a:off x="2924475" y="2626850"/>
            <a:ext cx="308100" cy="3081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200" name="Shape 200"/>
        <p:cNvGrpSpPr/>
        <p:nvPr/>
      </p:nvGrpSpPr>
      <p:grpSpPr>
        <a:xfrm>
          <a:off x="0" y="0"/>
          <a:ext cx="0" cy="0"/>
          <a:chOff x="0" y="0"/>
          <a:chExt cx="0" cy="0"/>
        </a:xfrm>
      </p:grpSpPr>
      <p:sp>
        <p:nvSpPr>
          <p:cNvPr id="201" name="Google Shape;201;p17"/>
          <p:cNvSpPr txBox="1"/>
          <p:nvPr>
            <p:ph idx="1" type="subTitle"/>
          </p:nvPr>
        </p:nvSpPr>
        <p:spPr>
          <a:xfrm>
            <a:off x="4574525" y="2567775"/>
            <a:ext cx="3274200" cy="142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2" name="Google Shape;202;p17"/>
          <p:cNvCxnSpPr/>
          <p:nvPr/>
        </p:nvCxnSpPr>
        <p:spPr>
          <a:xfrm flipH="1" rot="10800000">
            <a:off x="114175" y="1307525"/>
            <a:ext cx="949200" cy="548100"/>
          </a:xfrm>
          <a:prstGeom prst="straightConnector1">
            <a:avLst/>
          </a:prstGeom>
          <a:noFill/>
          <a:ln cap="flat" cmpd="sng" w="9525">
            <a:solidFill>
              <a:schemeClr val="lt1"/>
            </a:solidFill>
            <a:prstDash val="solid"/>
            <a:round/>
            <a:headEnd len="med" w="med" type="none"/>
            <a:tailEnd len="med" w="med" type="none"/>
          </a:ln>
        </p:spPr>
      </p:cxnSp>
      <p:cxnSp>
        <p:nvCxnSpPr>
          <p:cNvPr id="203" name="Google Shape;203;p17"/>
          <p:cNvCxnSpPr/>
          <p:nvPr/>
        </p:nvCxnSpPr>
        <p:spPr>
          <a:xfrm flipH="1" rot="10800000">
            <a:off x="244500" y="4081125"/>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04" name="Google Shape;204;p17"/>
          <p:cNvCxnSpPr/>
          <p:nvPr/>
        </p:nvCxnSpPr>
        <p:spPr>
          <a:xfrm flipH="1" rot="10800000">
            <a:off x="6378550" y="4467150"/>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05" name="Google Shape;205;p17"/>
          <p:cNvCxnSpPr/>
          <p:nvPr/>
        </p:nvCxnSpPr>
        <p:spPr>
          <a:xfrm flipH="1" rot="10800000">
            <a:off x="6800688" y="269850"/>
            <a:ext cx="1272900" cy="735000"/>
          </a:xfrm>
          <a:prstGeom prst="straightConnector1">
            <a:avLst/>
          </a:prstGeom>
          <a:noFill/>
          <a:ln cap="flat" cmpd="sng" w="9525">
            <a:solidFill>
              <a:schemeClr val="lt1"/>
            </a:solidFill>
            <a:prstDash val="solid"/>
            <a:round/>
            <a:headEnd len="med" w="med" type="none"/>
            <a:tailEnd len="med" w="med" type="none"/>
          </a:ln>
        </p:spPr>
      </p:cxnSp>
      <p:cxnSp>
        <p:nvCxnSpPr>
          <p:cNvPr id="206" name="Google Shape;206;p17"/>
          <p:cNvCxnSpPr/>
          <p:nvPr/>
        </p:nvCxnSpPr>
        <p:spPr>
          <a:xfrm flipH="1" rot="10800000">
            <a:off x="8358300" y="3882225"/>
            <a:ext cx="785700" cy="473400"/>
          </a:xfrm>
          <a:prstGeom prst="straightConnector1">
            <a:avLst/>
          </a:prstGeom>
          <a:noFill/>
          <a:ln cap="flat" cmpd="sng" w="9525">
            <a:solidFill>
              <a:schemeClr val="lt1"/>
            </a:solidFill>
            <a:prstDash val="solid"/>
            <a:round/>
            <a:headEnd len="med" w="med" type="none"/>
            <a:tailEnd len="med" w="med" type="none"/>
          </a:ln>
        </p:spPr>
      </p:cxnSp>
      <p:cxnSp>
        <p:nvCxnSpPr>
          <p:cNvPr id="207" name="Google Shape;207;p17"/>
          <p:cNvCxnSpPr/>
          <p:nvPr/>
        </p:nvCxnSpPr>
        <p:spPr>
          <a:xfrm flipH="1" rot="10800000">
            <a:off x="8138575" y="2434500"/>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08" name="Google Shape;208;p17"/>
          <p:cNvCxnSpPr/>
          <p:nvPr/>
        </p:nvCxnSpPr>
        <p:spPr>
          <a:xfrm flipH="1" rot="10800000">
            <a:off x="4224300" y="4166475"/>
            <a:ext cx="180000" cy="103800"/>
          </a:xfrm>
          <a:prstGeom prst="straightConnector1">
            <a:avLst/>
          </a:prstGeom>
          <a:noFill/>
          <a:ln cap="flat" cmpd="sng" w="9525">
            <a:solidFill>
              <a:schemeClr val="lt1"/>
            </a:solidFill>
            <a:prstDash val="solid"/>
            <a:round/>
            <a:headEnd len="med" w="med" type="none"/>
            <a:tailEnd len="med" w="med" type="none"/>
          </a:ln>
        </p:spPr>
      </p:cxnSp>
      <p:cxnSp>
        <p:nvCxnSpPr>
          <p:cNvPr id="209" name="Google Shape;209;p17"/>
          <p:cNvCxnSpPr/>
          <p:nvPr/>
        </p:nvCxnSpPr>
        <p:spPr>
          <a:xfrm flipH="1" rot="10800000">
            <a:off x="4482000" y="126600"/>
            <a:ext cx="180000" cy="103800"/>
          </a:xfrm>
          <a:prstGeom prst="straightConnector1">
            <a:avLst/>
          </a:prstGeom>
          <a:noFill/>
          <a:ln cap="flat" cmpd="sng" w="9525">
            <a:solidFill>
              <a:schemeClr val="lt1"/>
            </a:solidFill>
            <a:prstDash val="solid"/>
            <a:round/>
            <a:headEnd len="med" w="med" type="none"/>
            <a:tailEnd len="med" w="med" type="none"/>
          </a:ln>
        </p:spPr>
      </p:cxnSp>
      <p:sp>
        <p:nvSpPr>
          <p:cNvPr id="210" name="Google Shape;210;p17"/>
          <p:cNvSpPr txBox="1"/>
          <p:nvPr>
            <p:ph type="title"/>
          </p:nvPr>
        </p:nvSpPr>
        <p:spPr>
          <a:xfrm>
            <a:off x="720000" y="540000"/>
            <a:ext cx="3852000" cy="450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1" name="Google Shape;211;p17"/>
          <p:cNvSpPr txBox="1"/>
          <p:nvPr>
            <p:ph idx="2" type="subTitle"/>
          </p:nvPr>
        </p:nvSpPr>
        <p:spPr>
          <a:xfrm>
            <a:off x="4572000" y="1989550"/>
            <a:ext cx="2231400" cy="58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212" name="Shape 212"/>
        <p:cNvGrpSpPr/>
        <p:nvPr/>
      </p:nvGrpSpPr>
      <p:grpSpPr>
        <a:xfrm>
          <a:off x="0" y="0"/>
          <a:ext cx="0" cy="0"/>
          <a:chOff x="0" y="0"/>
          <a:chExt cx="0" cy="0"/>
        </a:xfrm>
      </p:grpSpPr>
      <p:sp>
        <p:nvSpPr>
          <p:cNvPr id="213" name="Google Shape;213;p18"/>
          <p:cNvSpPr txBox="1"/>
          <p:nvPr>
            <p:ph type="title"/>
          </p:nvPr>
        </p:nvSpPr>
        <p:spPr>
          <a:xfrm>
            <a:off x="720000" y="540000"/>
            <a:ext cx="3492000" cy="799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36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 name="Google Shape;214;p18"/>
          <p:cNvSpPr txBox="1"/>
          <p:nvPr>
            <p:ph idx="1" type="subTitle"/>
          </p:nvPr>
        </p:nvSpPr>
        <p:spPr>
          <a:xfrm>
            <a:off x="720000" y="1339200"/>
            <a:ext cx="3492000" cy="125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0"/>
              </a:spcBef>
              <a:spcAft>
                <a:spcPts val="0"/>
              </a:spcAft>
              <a:buClr>
                <a:schemeClr val="accent1"/>
              </a:buClr>
              <a:buSzPts val="16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p:txBody>
      </p:sp>
      <p:sp>
        <p:nvSpPr>
          <p:cNvPr id="215" name="Google Shape;215;p18"/>
          <p:cNvSpPr txBox="1"/>
          <p:nvPr/>
        </p:nvSpPr>
        <p:spPr>
          <a:xfrm>
            <a:off x="720000" y="3475100"/>
            <a:ext cx="3407400" cy="8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Nunito"/>
                <a:ea typeface="Nunito"/>
                <a:cs typeface="Nunito"/>
                <a:sym typeface="Nunito"/>
              </a:rPr>
              <a:t>CREDITS: This presentation template was created by </a:t>
            </a:r>
            <a:r>
              <a:rPr lang="en-GB" sz="1200">
                <a:solidFill>
                  <a:schemeClr val="dk2"/>
                </a:solidFill>
                <a:uFill>
                  <a:noFill/>
                </a:uFill>
                <a:latin typeface="Nunito"/>
                <a:ea typeface="Nunito"/>
                <a:cs typeface="Nunito"/>
                <a:sym typeface="Nunito"/>
                <a:hlinkClick r:id="rId2">
                  <a:extLst>
                    <a:ext uri="{A12FA001-AC4F-418D-AE19-62706E023703}">
                      <ahyp:hlinkClr val="tx"/>
                    </a:ext>
                  </a:extLst>
                </a:hlinkClick>
              </a:rPr>
              <a:t>Slidesgo</a:t>
            </a:r>
            <a:r>
              <a:rPr lang="en-GB" sz="1200">
                <a:solidFill>
                  <a:schemeClr val="dk2"/>
                </a:solidFill>
                <a:latin typeface="Nunito"/>
                <a:ea typeface="Nunito"/>
                <a:cs typeface="Nunito"/>
                <a:sym typeface="Nunito"/>
              </a:rPr>
              <a:t>, including icons by </a:t>
            </a:r>
            <a:r>
              <a:rPr lang="en-GB" sz="1200">
                <a:solidFill>
                  <a:schemeClr val="dk2"/>
                </a:solidFill>
                <a:uFill>
                  <a:noFill/>
                </a:uFill>
                <a:latin typeface="Nunito"/>
                <a:ea typeface="Nunito"/>
                <a:cs typeface="Nunito"/>
                <a:sym typeface="Nunito"/>
                <a:hlinkClick r:id="rId3">
                  <a:extLst>
                    <a:ext uri="{A12FA001-AC4F-418D-AE19-62706E023703}">
                      <ahyp:hlinkClr val="tx"/>
                    </a:ext>
                  </a:extLst>
                </a:hlinkClick>
              </a:rPr>
              <a:t>Flaticon</a:t>
            </a:r>
            <a:r>
              <a:rPr lang="en-GB" sz="1200">
                <a:solidFill>
                  <a:schemeClr val="dk2"/>
                </a:solidFill>
                <a:latin typeface="Nunito"/>
                <a:ea typeface="Nunito"/>
                <a:cs typeface="Nunito"/>
                <a:sym typeface="Nunito"/>
              </a:rPr>
              <a:t>, and infographics &amp; images by </a:t>
            </a:r>
            <a:r>
              <a:rPr lang="en-GB" sz="1200">
                <a:solidFill>
                  <a:schemeClr val="dk2"/>
                </a:solidFill>
                <a:uFill>
                  <a:noFill/>
                </a:uFill>
                <a:latin typeface="Nunito"/>
                <a:ea typeface="Nunito"/>
                <a:cs typeface="Nunito"/>
                <a:sym typeface="Nunito"/>
                <a:hlinkClick r:id="rId4">
                  <a:extLst>
                    <a:ext uri="{A12FA001-AC4F-418D-AE19-62706E023703}">
                      <ahyp:hlinkClr val="tx"/>
                    </a:ext>
                  </a:extLst>
                </a:hlinkClick>
              </a:rPr>
              <a:t>Freepik</a:t>
            </a:r>
            <a:r>
              <a:rPr lang="en-GB" sz="1200">
                <a:solidFill>
                  <a:schemeClr val="dk2"/>
                </a:solidFill>
                <a:latin typeface="Nunito"/>
                <a:ea typeface="Nunito"/>
                <a:cs typeface="Nunito"/>
                <a:sym typeface="Nunito"/>
              </a:rPr>
              <a:t>.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accent1"/>
              </a:solidFill>
              <a:latin typeface="Nunito"/>
              <a:ea typeface="Nunito"/>
              <a:cs typeface="Nunito"/>
              <a:sym typeface="Nunito"/>
            </a:endParaRPr>
          </a:p>
        </p:txBody>
      </p:sp>
      <p:sp>
        <p:nvSpPr>
          <p:cNvPr id="216" name="Google Shape;216;p18"/>
          <p:cNvSpPr txBox="1"/>
          <p:nvPr>
            <p:ph idx="2" type="subTitle"/>
          </p:nvPr>
        </p:nvSpPr>
        <p:spPr>
          <a:xfrm>
            <a:off x="720000" y="4079825"/>
            <a:ext cx="3492000" cy="412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None/>
              <a:defRPr sz="1200">
                <a:solidFill>
                  <a:schemeClr val="accent1"/>
                </a:solidFill>
              </a:defRPr>
            </a:lvl1pPr>
            <a:lvl2pPr lvl="1" rtl="0">
              <a:spcBef>
                <a:spcPts val="0"/>
              </a:spcBef>
              <a:spcAft>
                <a:spcPts val="0"/>
              </a:spcAft>
              <a:buClr>
                <a:schemeClr val="accent1"/>
              </a:buClr>
              <a:buSzPts val="16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p:txBody>
      </p:sp>
      <p:cxnSp>
        <p:nvCxnSpPr>
          <p:cNvPr id="217" name="Google Shape;217;p18"/>
          <p:cNvCxnSpPr/>
          <p:nvPr/>
        </p:nvCxnSpPr>
        <p:spPr>
          <a:xfrm flipH="1" rot="10800000">
            <a:off x="206025" y="347275"/>
            <a:ext cx="949200" cy="548100"/>
          </a:xfrm>
          <a:prstGeom prst="straightConnector1">
            <a:avLst/>
          </a:prstGeom>
          <a:noFill/>
          <a:ln cap="flat" cmpd="sng" w="9525">
            <a:solidFill>
              <a:schemeClr val="lt1"/>
            </a:solidFill>
            <a:prstDash val="solid"/>
            <a:round/>
            <a:headEnd len="med" w="med" type="none"/>
            <a:tailEnd len="med" w="med" type="none"/>
          </a:ln>
        </p:spPr>
      </p:cxnSp>
      <p:cxnSp>
        <p:nvCxnSpPr>
          <p:cNvPr id="218" name="Google Shape;218;p18"/>
          <p:cNvCxnSpPr/>
          <p:nvPr/>
        </p:nvCxnSpPr>
        <p:spPr>
          <a:xfrm flipH="1" rot="10800000">
            <a:off x="319650" y="4548700"/>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19" name="Google Shape;219;p18"/>
          <p:cNvCxnSpPr/>
          <p:nvPr/>
        </p:nvCxnSpPr>
        <p:spPr>
          <a:xfrm flipH="1" rot="10800000">
            <a:off x="4621363" y="36075"/>
            <a:ext cx="1272900" cy="735000"/>
          </a:xfrm>
          <a:prstGeom prst="straightConnector1">
            <a:avLst/>
          </a:prstGeom>
          <a:noFill/>
          <a:ln cap="flat" cmpd="sng" w="9525">
            <a:solidFill>
              <a:schemeClr val="lt1"/>
            </a:solidFill>
            <a:prstDash val="solid"/>
            <a:round/>
            <a:headEnd len="med" w="med" type="none"/>
            <a:tailEnd len="med" w="med" type="none"/>
          </a:ln>
        </p:spPr>
      </p:cxnSp>
      <p:cxnSp>
        <p:nvCxnSpPr>
          <p:cNvPr id="220" name="Google Shape;220;p18"/>
          <p:cNvCxnSpPr/>
          <p:nvPr/>
        </p:nvCxnSpPr>
        <p:spPr>
          <a:xfrm flipH="1" rot="10800000">
            <a:off x="8658875" y="4584800"/>
            <a:ext cx="785700" cy="473400"/>
          </a:xfrm>
          <a:prstGeom prst="straightConnector1">
            <a:avLst/>
          </a:prstGeom>
          <a:noFill/>
          <a:ln cap="flat" cmpd="sng" w="9525">
            <a:solidFill>
              <a:schemeClr val="lt1"/>
            </a:solidFill>
            <a:prstDash val="solid"/>
            <a:round/>
            <a:headEnd len="med" w="med" type="none"/>
            <a:tailEnd len="med" w="med" type="none"/>
          </a:ln>
        </p:spPr>
      </p:cxnSp>
      <p:cxnSp>
        <p:nvCxnSpPr>
          <p:cNvPr id="221" name="Google Shape;221;p18"/>
          <p:cNvCxnSpPr/>
          <p:nvPr/>
        </p:nvCxnSpPr>
        <p:spPr>
          <a:xfrm flipH="1" rot="10800000">
            <a:off x="3314825" y="2351013"/>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22" name="Google Shape;222;p18"/>
          <p:cNvCxnSpPr/>
          <p:nvPr/>
        </p:nvCxnSpPr>
        <p:spPr>
          <a:xfrm flipH="1" rot="10800000">
            <a:off x="3971700" y="4388525"/>
            <a:ext cx="180000" cy="103800"/>
          </a:xfrm>
          <a:prstGeom prst="straightConnector1">
            <a:avLst/>
          </a:prstGeom>
          <a:noFill/>
          <a:ln cap="flat" cmpd="sng" w="9525">
            <a:solidFill>
              <a:schemeClr val="lt1"/>
            </a:solidFill>
            <a:prstDash val="solid"/>
            <a:round/>
            <a:headEnd len="med" w="med" type="none"/>
            <a:tailEnd len="med" w="med" type="none"/>
          </a:ln>
        </p:spPr>
      </p:cxnSp>
      <p:cxnSp>
        <p:nvCxnSpPr>
          <p:cNvPr id="223" name="Google Shape;223;p18"/>
          <p:cNvCxnSpPr/>
          <p:nvPr/>
        </p:nvCxnSpPr>
        <p:spPr>
          <a:xfrm flipH="1" rot="10800000">
            <a:off x="3588575" y="488100"/>
            <a:ext cx="180000" cy="1038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224" name="Shape 224"/>
        <p:cNvGrpSpPr/>
        <p:nvPr/>
      </p:nvGrpSpPr>
      <p:grpSpPr>
        <a:xfrm>
          <a:off x="0" y="0"/>
          <a:ext cx="0" cy="0"/>
          <a:chOff x="0" y="0"/>
          <a:chExt cx="0" cy="0"/>
        </a:xfrm>
      </p:grpSpPr>
      <p:sp>
        <p:nvSpPr>
          <p:cNvPr id="225" name="Google Shape;225;p19"/>
          <p:cNvSpPr txBox="1"/>
          <p:nvPr>
            <p:ph idx="1" type="subTitle"/>
          </p:nvPr>
        </p:nvSpPr>
        <p:spPr>
          <a:xfrm>
            <a:off x="902525" y="2567775"/>
            <a:ext cx="3274200" cy="142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6" name="Google Shape;226;p19"/>
          <p:cNvCxnSpPr/>
          <p:nvPr/>
        </p:nvCxnSpPr>
        <p:spPr>
          <a:xfrm flipH="1" rot="10800000">
            <a:off x="5132425" y="4166475"/>
            <a:ext cx="949200" cy="548100"/>
          </a:xfrm>
          <a:prstGeom prst="straightConnector1">
            <a:avLst/>
          </a:prstGeom>
          <a:noFill/>
          <a:ln cap="flat" cmpd="sng" w="9525">
            <a:solidFill>
              <a:schemeClr val="lt1"/>
            </a:solidFill>
            <a:prstDash val="solid"/>
            <a:round/>
            <a:headEnd len="med" w="med" type="none"/>
            <a:tailEnd len="med" w="med" type="none"/>
          </a:ln>
        </p:spPr>
      </p:cxnSp>
      <p:cxnSp>
        <p:nvCxnSpPr>
          <p:cNvPr id="227" name="Google Shape;227;p19"/>
          <p:cNvCxnSpPr/>
          <p:nvPr/>
        </p:nvCxnSpPr>
        <p:spPr>
          <a:xfrm flipH="1" rot="10800000">
            <a:off x="202750" y="1784925"/>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28" name="Google Shape;228;p19"/>
          <p:cNvCxnSpPr/>
          <p:nvPr/>
        </p:nvCxnSpPr>
        <p:spPr>
          <a:xfrm flipH="1" rot="10800000">
            <a:off x="5435025" y="180150"/>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29" name="Google Shape;229;p19"/>
          <p:cNvCxnSpPr/>
          <p:nvPr/>
        </p:nvCxnSpPr>
        <p:spPr>
          <a:xfrm flipH="1" rot="10800000">
            <a:off x="1039288" y="3882225"/>
            <a:ext cx="1272900" cy="735000"/>
          </a:xfrm>
          <a:prstGeom prst="straightConnector1">
            <a:avLst/>
          </a:prstGeom>
          <a:noFill/>
          <a:ln cap="flat" cmpd="sng" w="9525">
            <a:solidFill>
              <a:schemeClr val="lt1"/>
            </a:solidFill>
            <a:prstDash val="solid"/>
            <a:round/>
            <a:headEnd len="med" w="med" type="none"/>
            <a:tailEnd len="med" w="med" type="none"/>
          </a:ln>
        </p:spPr>
      </p:cxnSp>
      <p:cxnSp>
        <p:nvCxnSpPr>
          <p:cNvPr id="230" name="Google Shape;230;p19"/>
          <p:cNvCxnSpPr/>
          <p:nvPr/>
        </p:nvCxnSpPr>
        <p:spPr>
          <a:xfrm flipH="1" rot="10800000">
            <a:off x="8066050" y="2638100"/>
            <a:ext cx="785700" cy="473400"/>
          </a:xfrm>
          <a:prstGeom prst="straightConnector1">
            <a:avLst/>
          </a:prstGeom>
          <a:noFill/>
          <a:ln cap="flat" cmpd="sng" w="9525">
            <a:solidFill>
              <a:schemeClr val="lt1"/>
            </a:solidFill>
            <a:prstDash val="solid"/>
            <a:round/>
            <a:headEnd len="med" w="med" type="none"/>
            <a:tailEnd len="med" w="med" type="none"/>
          </a:ln>
        </p:spPr>
      </p:cxnSp>
      <p:cxnSp>
        <p:nvCxnSpPr>
          <p:cNvPr id="231" name="Google Shape;231;p19"/>
          <p:cNvCxnSpPr/>
          <p:nvPr/>
        </p:nvCxnSpPr>
        <p:spPr>
          <a:xfrm flipH="1" rot="10800000">
            <a:off x="7512325" y="4547000"/>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232" name="Google Shape;232;p19"/>
          <p:cNvCxnSpPr/>
          <p:nvPr/>
        </p:nvCxnSpPr>
        <p:spPr>
          <a:xfrm flipH="1" rot="10800000">
            <a:off x="3322525" y="1561325"/>
            <a:ext cx="180000" cy="103800"/>
          </a:xfrm>
          <a:prstGeom prst="straightConnector1">
            <a:avLst/>
          </a:prstGeom>
          <a:noFill/>
          <a:ln cap="flat" cmpd="sng" w="9525">
            <a:solidFill>
              <a:schemeClr val="lt1"/>
            </a:solidFill>
            <a:prstDash val="solid"/>
            <a:round/>
            <a:headEnd len="med" w="med" type="none"/>
            <a:tailEnd len="med" w="med" type="none"/>
          </a:ln>
        </p:spPr>
      </p:cxnSp>
      <p:cxnSp>
        <p:nvCxnSpPr>
          <p:cNvPr id="233" name="Google Shape;233;p19"/>
          <p:cNvCxnSpPr/>
          <p:nvPr/>
        </p:nvCxnSpPr>
        <p:spPr>
          <a:xfrm flipH="1" rot="10800000">
            <a:off x="8424000" y="350850"/>
            <a:ext cx="180000" cy="103800"/>
          </a:xfrm>
          <a:prstGeom prst="straightConnector1">
            <a:avLst/>
          </a:prstGeom>
          <a:noFill/>
          <a:ln cap="flat" cmpd="sng" w="9525">
            <a:solidFill>
              <a:schemeClr val="lt1"/>
            </a:solidFill>
            <a:prstDash val="solid"/>
            <a:round/>
            <a:headEnd len="med" w="med" type="none"/>
            <a:tailEnd len="med" w="med" type="none"/>
          </a:ln>
        </p:spPr>
      </p:cxnSp>
      <p:sp>
        <p:nvSpPr>
          <p:cNvPr id="234" name="Google Shape;234;p19"/>
          <p:cNvSpPr txBox="1"/>
          <p:nvPr>
            <p:ph type="title"/>
          </p:nvPr>
        </p:nvSpPr>
        <p:spPr>
          <a:xfrm>
            <a:off x="720000" y="540000"/>
            <a:ext cx="3852000" cy="450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5" name="Google Shape;235;p19"/>
          <p:cNvSpPr txBox="1"/>
          <p:nvPr>
            <p:ph idx="2" type="subTitle"/>
          </p:nvPr>
        </p:nvSpPr>
        <p:spPr>
          <a:xfrm>
            <a:off x="900000" y="1989550"/>
            <a:ext cx="2231400" cy="582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800"/>
              <a:buFont typeface="Nunito"/>
              <a:buNone/>
              <a:defRPr b="1" sz="1600">
                <a:solidFill>
                  <a:schemeClr val="dk2"/>
                </a:solidFill>
                <a:latin typeface="Nunito"/>
                <a:ea typeface="Nunito"/>
                <a:cs typeface="Nunito"/>
                <a:sym typeface="Nunito"/>
              </a:defRPr>
            </a:lvl1pPr>
            <a:lvl2pPr lvl="1" rtl="0" algn="ctr">
              <a:spcBef>
                <a:spcPts val="0"/>
              </a:spcBef>
              <a:spcAft>
                <a:spcPts val="0"/>
              </a:spcAft>
              <a:buSzPts val="16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236" name="Shape 236"/>
        <p:cNvGrpSpPr/>
        <p:nvPr/>
      </p:nvGrpSpPr>
      <p:grpSpPr>
        <a:xfrm>
          <a:off x="0" y="0"/>
          <a:ext cx="0" cy="0"/>
          <a:chOff x="0" y="0"/>
          <a:chExt cx="0" cy="0"/>
        </a:xfrm>
      </p:grpSpPr>
      <p:sp>
        <p:nvSpPr>
          <p:cNvPr id="237" name="Google Shape;237;p20"/>
          <p:cNvSpPr txBox="1"/>
          <p:nvPr>
            <p:ph type="title"/>
          </p:nvPr>
        </p:nvSpPr>
        <p:spPr>
          <a:xfrm>
            <a:off x="720000" y="1816050"/>
            <a:ext cx="3852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8" name="Google Shape;238;p20"/>
          <p:cNvSpPr txBox="1"/>
          <p:nvPr>
            <p:ph idx="1" type="subTitle"/>
          </p:nvPr>
        </p:nvSpPr>
        <p:spPr>
          <a:xfrm>
            <a:off x="720000" y="2567775"/>
            <a:ext cx="2802900" cy="142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20"/>
          <p:cNvSpPr txBox="1"/>
          <p:nvPr>
            <p:ph idx="2" type="subTitle"/>
          </p:nvPr>
        </p:nvSpPr>
        <p:spPr>
          <a:xfrm>
            <a:off x="5762700" y="1104675"/>
            <a:ext cx="2661300" cy="6345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20"/>
          <p:cNvSpPr txBox="1"/>
          <p:nvPr>
            <p:ph idx="3" type="subTitle"/>
          </p:nvPr>
        </p:nvSpPr>
        <p:spPr>
          <a:xfrm>
            <a:off x="5762700" y="2254500"/>
            <a:ext cx="26613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 name="Google Shape;241;p20"/>
          <p:cNvSpPr txBox="1"/>
          <p:nvPr>
            <p:ph idx="4" type="subTitle"/>
          </p:nvPr>
        </p:nvSpPr>
        <p:spPr>
          <a:xfrm>
            <a:off x="5762700" y="3404325"/>
            <a:ext cx="26613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42" name="Google Shape;242;p20"/>
          <p:cNvCxnSpPr/>
          <p:nvPr/>
        </p:nvCxnSpPr>
        <p:spPr>
          <a:xfrm flipH="1" rot="10800000">
            <a:off x="270300" y="713075"/>
            <a:ext cx="629700" cy="629400"/>
          </a:xfrm>
          <a:prstGeom prst="straightConnector1">
            <a:avLst/>
          </a:prstGeom>
          <a:noFill/>
          <a:ln cap="flat" cmpd="sng" w="9525">
            <a:solidFill>
              <a:schemeClr val="lt1"/>
            </a:solidFill>
            <a:prstDash val="solid"/>
            <a:round/>
            <a:headEnd len="med" w="med" type="none"/>
            <a:tailEnd len="med" w="med" type="none"/>
          </a:ln>
        </p:spPr>
      </p:cxnSp>
      <p:cxnSp>
        <p:nvCxnSpPr>
          <p:cNvPr id="243" name="Google Shape;243;p20"/>
          <p:cNvCxnSpPr/>
          <p:nvPr/>
        </p:nvCxnSpPr>
        <p:spPr>
          <a:xfrm flipH="1" rot="10800000">
            <a:off x="2717475" y="3939400"/>
            <a:ext cx="258900" cy="258900"/>
          </a:xfrm>
          <a:prstGeom prst="straightConnector1">
            <a:avLst/>
          </a:prstGeom>
          <a:noFill/>
          <a:ln cap="flat" cmpd="sng" w="9525">
            <a:solidFill>
              <a:schemeClr val="lt1"/>
            </a:solidFill>
            <a:prstDash val="solid"/>
            <a:round/>
            <a:headEnd len="med" w="med" type="none"/>
            <a:tailEnd len="med" w="med" type="none"/>
          </a:ln>
        </p:spPr>
      </p:cxnSp>
      <p:cxnSp>
        <p:nvCxnSpPr>
          <p:cNvPr id="244" name="Google Shape;244;p20"/>
          <p:cNvCxnSpPr/>
          <p:nvPr/>
        </p:nvCxnSpPr>
        <p:spPr>
          <a:xfrm flipH="1" rot="10800000">
            <a:off x="7935900" y="4425600"/>
            <a:ext cx="308100" cy="308100"/>
          </a:xfrm>
          <a:prstGeom prst="straightConnector1">
            <a:avLst/>
          </a:prstGeom>
          <a:noFill/>
          <a:ln cap="flat" cmpd="sng" w="9525">
            <a:solidFill>
              <a:schemeClr val="lt1"/>
            </a:solidFill>
            <a:prstDash val="solid"/>
            <a:round/>
            <a:headEnd len="med" w="med" type="none"/>
            <a:tailEnd len="med" w="med" type="none"/>
          </a:ln>
        </p:spPr>
      </p:cxnSp>
      <p:cxnSp>
        <p:nvCxnSpPr>
          <p:cNvPr id="245" name="Google Shape;245;p20"/>
          <p:cNvCxnSpPr/>
          <p:nvPr/>
        </p:nvCxnSpPr>
        <p:spPr>
          <a:xfrm flipH="1" rot="10800000">
            <a:off x="7193650" y="66575"/>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246" name="Google Shape;246;p20"/>
          <p:cNvCxnSpPr/>
          <p:nvPr/>
        </p:nvCxnSpPr>
        <p:spPr>
          <a:xfrm flipH="1" rot="10800000">
            <a:off x="787438" y="3876850"/>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247" name="Google Shape;247;p20"/>
          <p:cNvCxnSpPr/>
          <p:nvPr/>
        </p:nvCxnSpPr>
        <p:spPr>
          <a:xfrm flipH="1" rot="10800000">
            <a:off x="4754150" y="349425"/>
            <a:ext cx="700800" cy="7008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3"/>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txBox="1"/>
          <p:nvPr>
            <p:ph type="title"/>
          </p:nvPr>
        </p:nvSpPr>
        <p:spPr>
          <a:xfrm>
            <a:off x="2302638" y="1983988"/>
            <a:ext cx="45387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3600"/>
              <a:buNone/>
              <a:defRPr sz="4000">
                <a:solidFill>
                  <a:schemeClr val="accent3"/>
                </a:solidFill>
              </a:defRPr>
            </a:lvl1pPr>
            <a:lvl2pPr lvl="1" algn="ctr">
              <a:spcBef>
                <a:spcPts val="0"/>
              </a:spcBef>
              <a:spcAft>
                <a:spcPts val="0"/>
              </a:spcAft>
              <a:buClr>
                <a:schemeClr val="accent3"/>
              </a:buClr>
              <a:buSzPts val="3600"/>
              <a:buNone/>
              <a:defRPr sz="3600">
                <a:solidFill>
                  <a:schemeClr val="accent3"/>
                </a:solidFill>
              </a:defRPr>
            </a:lvl2pPr>
            <a:lvl3pPr lvl="2" algn="ctr">
              <a:spcBef>
                <a:spcPts val="0"/>
              </a:spcBef>
              <a:spcAft>
                <a:spcPts val="0"/>
              </a:spcAft>
              <a:buClr>
                <a:schemeClr val="accent3"/>
              </a:buClr>
              <a:buSzPts val="3600"/>
              <a:buNone/>
              <a:defRPr sz="3600">
                <a:solidFill>
                  <a:schemeClr val="accent3"/>
                </a:solidFill>
              </a:defRPr>
            </a:lvl3pPr>
            <a:lvl4pPr lvl="3" algn="ctr">
              <a:spcBef>
                <a:spcPts val="0"/>
              </a:spcBef>
              <a:spcAft>
                <a:spcPts val="0"/>
              </a:spcAft>
              <a:buClr>
                <a:schemeClr val="accent3"/>
              </a:buClr>
              <a:buSzPts val="3600"/>
              <a:buNone/>
              <a:defRPr sz="3600">
                <a:solidFill>
                  <a:schemeClr val="accent3"/>
                </a:solidFill>
              </a:defRPr>
            </a:lvl4pPr>
            <a:lvl5pPr lvl="4" algn="ctr">
              <a:spcBef>
                <a:spcPts val="0"/>
              </a:spcBef>
              <a:spcAft>
                <a:spcPts val="0"/>
              </a:spcAft>
              <a:buClr>
                <a:schemeClr val="accent3"/>
              </a:buClr>
              <a:buSzPts val="3600"/>
              <a:buNone/>
              <a:defRPr sz="3600">
                <a:solidFill>
                  <a:schemeClr val="accent3"/>
                </a:solidFill>
              </a:defRPr>
            </a:lvl5pPr>
            <a:lvl6pPr lvl="5" algn="ctr">
              <a:spcBef>
                <a:spcPts val="0"/>
              </a:spcBef>
              <a:spcAft>
                <a:spcPts val="0"/>
              </a:spcAft>
              <a:buClr>
                <a:schemeClr val="accent3"/>
              </a:buClr>
              <a:buSzPts val="3600"/>
              <a:buNone/>
              <a:defRPr sz="3600">
                <a:solidFill>
                  <a:schemeClr val="accent3"/>
                </a:solidFill>
              </a:defRPr>
            </a:lvl6pPr>
            <a:lvl7pPr lvl="6" algn="ctr">
              <a:spcBef>
                <a:spcPts val="0"/>
              </a:spcBef>
              <a:spcAft>
                <a:spcPts val="0"/>
              </a:spcAft>
              <a:buClr>
                <a:schemeClr val="accent3"/>
              </a:buClr>
              <a:buSzPts val="3600"/>
              <a:buNone/>
              <a:defRPr sz="3600">
                <a:solidFill>
                  <a:schemeClr val="accent3"/>
                </a:solidFill>
              </a:defRPr>
            </a:lvl7pPr>
            <a:lvl8pPr lvl="7" algn="ctr">
              <a:spcBef>
                <a:spcPts val="0"/>
              </a:spcBef>
              <a:spcAft>
                <a:spcPts val="0"/>
              </a:spcAft>
              <a:buClr>
                <a:schemeClr val="accent3"/>
              </a:buClr>
              <a:buSzPts val="3600"/>
              <a:buNone/>
              <a:defRPr sz="3600">
                <a:solidFill>
                  <a:schemeClr val="accent3"/>
                </a:solidFill>
              </a:defRPr>
            </a:lvl8pPr>
            <a:lvl9pPr lvl="8" algn="ctr">
              <a:spcBef>
                <a:spcPts val="0"/>
              </a:spcBef>
              <a:spcAft>
                <a:spcPts val="0"/>
              </a:spcAft>
              <a:buClr>
                <a:schemeClr val="accent3"/>
              </a:buClr>
              <a:buSzPts val="3600"/>
              <a:buNone/>
              <a:defRPr sz="3600">
                <a:solidFill>
                  <a:schemeClr val="accent3"/>
                </a:solidFill>
              </a:defRPr>
            </a:lvl9pPr>
          </a:lstStyle>
          <a:p/>
        </p:txBody>
      </p:sp>
      <p:sp>
        <p:nvSpPr>
          <p:cNvPr id="78" name="Google Shape;78;p3"/>
          <p:cNvSpPr txBox="1"/>
          <p:nvPr>
            <p:ph hasCustomPrompt="1" idx="2" type="title"/>
          </p:nvPr>
        </p:nvSpPr>
        <p:spPr>
          <a:xfrm>
            <a:off x="3914100" y="1311400"/>
            <a:ext cx="1315800" cy="672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6400"/>
              <a:buNone/>
              <a:defRPr sz="5000">
                <a:solidFill>
                  <a:schemeClr val="accent3"/>
                </a:solidFill>
              </a:defRPr>
            </a:lvl1pPr>
            <a:lvl2pPr lvl="1" rtl="0" algn="r">
              <a:spcBef>
                <a:spcPts val="0"/>
              </a:spcBef>
              <a:spcAft>
                <a:spcPts val="0"/>
              </a:spcAft>
              <a:buClr>
                <a:schemeClr val="accent3"/>
              </a:buClr>
              <a:buSzPts val="6000"/>
              <a:buNone/>
              <a:defRPr sz="6000">
                <a:solidFill>
                  <a:schemeClr val="accent3"/>
                </a:solidFill>
              </a:defRPr>
            </a:lvl2pPr>
            <a:lvl3pPr lvl="2" rtl="0" algn="r">
              <a:spcBef>
                <a:spcPts val="0"/>
              </a:spcBef>
              <a:spcAft>
                <a:spcPts val="0"/>
              </a:spcAft>
              <a:buClr>
                <a:schemeClr val="accent3"/>
              </a:buClr>
              <a:buSzPts val="6000"/>
              <a:buNone/>
              <a:defRPr sz="6000">
                <a:solidFill>
                  <a:schemeClr val="accent3"/>
                </a:solidFill>
              </a:defRPr>
            </a:lvl3pPr>
            <a:lvl4pPr lvl="3" rtl="0" algn="r">
              <a:spcBef>
                <a:spcPts val="0"/>
              </a:spcBef>
              <a:spcAft>
                <a:spcPts val="0"/>
              </a:spcAft>
              <a:buClr>
                <a:schemeClr val="accent3"/>
              </a:buClr>
              <a:buSzPts val="6000"/>
              <a:buNone/>
              <a:defRPr sz="6000">
                <a:solidFill>
                  <a:schemeClr val="accent3"/>
                </a:solidFill>
              </a:defRPr>
            </a:lvl4pPr>
            <a:lvl5pPr lvl="4" rtl="0" algn="r">
              <a:spcBef>
                <a:spcPts val="0"/>
              </a:spcBef>
              <a:spcAft>
                <a:spcPts val="0"/>
              </a:spcAft>
              <a:buClr>
                <a:schemeClr val="accent3"/>
              </a:buClr>
              <a:buSzPts val="6000"/>
              <a:buNone/>
              <a:defRPr sz="6000">
                <a:solidFill>
                  <a:schemeClr val="accent3"/>
                </a:solidFill>
              </a:defRPr>
            </a:lvl5pPr>
            <a:lvl6pPr lvl="5" rtl="0" algn="r">
              <a:spcBef>
                <a:spcPts val="0"/>
              </a:spcBef>
              <a:spcAft>
                <a:spcPts val="0"/>
              </a:spcAft>
              <a:buClr>
                <a:schemeClr val="accent3"/>
              </a:buClr>
              <a:buSzPts val="6000"/>
              <a:buNone/>
              <a:defRPr sz="6000">
                <a:solidFill>
                  <a:schemeClr val="accent3"/>
                </a:solidFill>
              </a:defRPr>
            </a:lvl6pPr>
            <a:lvl7pPr lvl="6" rtl="0" algn="r">
              <a:spcBef>
                <a:spcPts val="0"/>
              </a:spcBef>
              <a:spcAft>
                <a:spcPts val="0"/>
              </a:spcAft>
              <a:buClr>
                <a:schemeClr val="accent3"/>
              </a:buClr>
              <a:buSzPts val="6000"/>
              <a:buNone/>
              <a:defRPr sz="6000">
                <a:solidFill>
                  <a:schemeClr val="accent3"/>
                </a:solidFill>
              </a:defRPr>
            </a:lvl7pPr>
            <a:lvl8pPr lvl="7" rtl="0" algn="r">
              <a:spcBef>
                <a:spcPts val="0"/>
              </a:spcBef>
              <a:spcAft>
                <a:spcPts val="0"/>
              </a:spcAft>
              <a:buClr>
                <a:schemeClr val="accent3"/>
              </a:buClr>
              <a:buSzPts val="6000"/>
              <a:buNone/>
              <a:defRPr sz="6000">
                <a:solidFill>
                  <a:schemeClr val="accent3"/>
                </a:solidFill>
              </a:defRPr>
            </a:lvl8pPr>
            <a:lvl9pPr lvl="8" rtl="0" algn="r">
              <a:spcBef>
                <a:spcPts val="0"/>
              </a:spcBef>
              <a:spcAft>
                <a:spcPts val="0"/>
              </a:spcAft>
              <a:buClr>
                <a:schemeClr val="accent3"/>
              </a:buClr>
              <a:buSzPts val="6000"/>
              <a:buNone/>
              <a:defRPr sz="6000">
                <a:solidFill>
                  <a:schemeClr val="accent3"/>
                </a:solidFill>
              </a:defRPr>
            </a:lvl9pPr>
          </a:lstStyle>
          <a:p>
            <a:r>
              <a:t>xx%</a:t>
            </a:r>
          </a:p>
        </p:txBody>
      </p:sp>
      <p:sp>
        <p:nvSpPr>
          <p:cNvPr id="79" name="Google Shape;79;p3"/>
          <p:cNvSpPr txBox="1"/>
          <p:nvPr>
            <p:ph idx="1" type="subTitle"/>
          </p:nvPr>
        </p:nvSpPr>
        <p:spPr>
          <a:xfrm>
            <a:off x="3031425" y="2580800"/>
            <a:ext cx="3081000" cy="9018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solidFill>
                  <a:schemeClr val="accent1"/>
                </a:solidFill>
              </a:defRPr>
            </a:lvl1pPr>
            <a:lvl2pPr lvl="1">
              <a:spcBef>
                <a:spcPts val="0"/>
              </a:spcBef>
              <a:spcAft>
                <a:spcPts val="0"/>
              </a:spcAft>
              <a:buSzPts val="16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ther 2">
  <p:cSld name="CUSTOM_3">
    <p:spTree>
      <p:nvGrpSpPr>
        <p:cNvPr id="248" name="Shape 248"/>
        <p:cNvGrpSpPr/>
        <p:nvPr/>
      </p:nvGrpSpPr>
      <p:grpSpPr>
        <a:xfrm>
          <a:off x="0" y="0"/>
          <a:ext cx="0" cy="0"/>
          <a:chOff x="0" y="0"/>
          <a:chExt cx="0" cy="0"/>
        </a:xfrm>
      </p:grpSpPr>
      <p:sp>
        <p:nvSpPr>
          <p:cNvPr id="249" name="Google Shape;249;p21"/>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txBox="1"/>
          <p:nvPr>
            <p:ph type="title"/>
          </p:nvPr>
        </p:nvSpPr>
        <p:spPr>
          <a:xfrm>
            <a:off x="899988" y="1983988"/>
            <a:ext cx="45387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3"/>
              </a:buClr>
              <a:buSzPts val="3600"/>
              <a:buNone/>
              <a:defRPr sz="4000">
                <a:solidFill>
                  <a:schemeClr val="accent3"/>
                </a:solidFill>
              </a:defRPr>
            </a:lvl1pPr>
            <a:lvl2pPr lvl="1" rtl="0">
              <a:spcBef>
                <a:spcPts val="0"/>
              </a:spcBef>
              <a:spcAft>
                <a:spcPts val="0"/>
              </a:spcAft>
              <a:buClr>
                <a:schemeClr val="accent3"/>
              </a:buClr>
              <a:buSzPts val="3600"/>
              <a:buNone/>
              <a:defRPr sz="3600">
                <a:solidFill>
                  <a:schemeClr val="accent3"/>
                </a:solidFill>
              </a:defRPr>
            </a:lvl2pPr>
            <a:lvl3pPr lvl="2" rtl="0">
              <a:spcBef>
                <a:spcPts val="0"/>
              </a:spcBef>
              <a:spcAft>
                <a:spcPts val="0"/>
              </a:spcAft>
              <a:buClr>
                <a:schemeClr val="accent3"/>
              </a:buClr>
              <a:buSzPts val="3600"/>
              <a:buNone/>
              <a:defRPr sz="3600">
                <a:solidFill>
                  <a:schemeClr val="accent3"/>
                </a:solidFill>
              </a:defRPr>
            </a:lvl3pPr>
            <a:lvl4pPr lvl="3" rtl="0">
              <a:spcBef>
                <a:spcPts val="0"/>
              </a:spcBef>
              <a:spcAft>
                <a:spcPts val="0"/>
              </a:spcAft>
              <a:buClr>
                <a:schemeClr val="accent3"/>
              </a:buClr>
              <a:buSzPts val="3600"/>
              <a:buNone/>
              <a:defRPr sz="3600">
                <a:solidFill>
                  <a:schemeClr val="accent3"/>
                </a:solidFill>
              </a:defRPr>
            </a:lvl4pPr>
            <a:lvl5pPr lvl="4" rtl="0">
              <a:spcBef>
                <a:spcPts val="0"/>
              </a:spcBef>
              <a:spcAft>
                <a:spcPts val="0"/>
              </a:spcAft>
              <a:buClr>
                <a:schemeClr val="accent3"/>
              </a:buClr>
              <a:buSzPts val="3600"/>
              <a:buNone/>
              <a:defRPr sz="3600">
                <a:solidFill>
                  <a:schemeClr val="accent3"/>
                </a:solidFill>
              </a:defRPr>
            </a:lvl5pPr>
            <a:lvl6pPr lvl="5" rtl="0">
              <a:spcBef>
                <a:spcPts val="0"/>
              </a:spcBef>
              <a:spcAft>
                <a:spcPts val="0"/>
              </a:spcAft>
              <a:buClr>
                <a:schemeClr val="accent3"/>
              </a:buClr>
              <a:buSzPts val="3600"/>
              <a:buNone/>
              <a:defRPr sz="3600">
                <a:solidFill>
                  <a:schemeClr val="accent3"/>
                </a:solidFill>
              </a:defRPr>
            </a:lvl6pPr>
            <a:lvl7pPr lvl="6" rtl="0">
              <a:spcBef>
                <a:spcPts val="0"/>
              </a:spcBef>
              <a:spcAft>
                <a:spcPts val="0"/>
              </a:spcAft>
              <a:buClr>
                <a:schemeClr val="accent3"/>
              </a:buClr>
              <a:buSzPts val="3600"/>
              <a:buNone/>
              <a:defRPr sz="3600">
                <a:solidFill>
                  <a:schemeClr val="accent3"/>
                </a:solidFill>
              </a:defRPr>
            </a:lvl7pPr>
            <a:lvl8pPr lvl="7" rtl="0">
              <a:spcBef>
                <a:spcPts val="0"/>
              </a:spcBef>
              <a:spcAft>
                <a:spcPts val="0"/>
              </a:spcAft>
              <a:buClr>
                <a:schemeClr val="accent3"/>
              </a:buClr>
              <a:buSzPts val="3600"/>
              <a:buNone/>
              <a:defRPr sz="3600">
                <a:solidFill>
                  <a:schemeClr val="accent3"/>
                </a:solidFill>
              </a:defRPr>
            </a:lvl8pPr>
            <a:lvl9pPr lvl="8" rtl="0">
              <a:spcBef>
                <a:spcPts val="0"/>
              </a:spcBef>
              <a:spcAft>
                <a:spcPts val="0"/>
              </a:spcAft>
              <a:buClr>
                <a:schemeClr val="accent3"/>
              </a:buClr>
              <a:buSzPts val="3600"/>
              <a:buNone/>
              <a:defRPr sz="3600">
                <a:solidFill>
                  <a:schemeClr val="accent3"/>
                </a:solidFill>
              </a:defRPr>
            </a:lvl9pPr>
          </a:lstStyle>
          <a:p/>
        </p:txBody>
      </p:sp>
      <p:sp>
        <p:nvSpPr>
          <p:cNvPr id="251" name="Google Shape;251;p21"/>
          <p:cNvSpPr txBox="1"/>
          <p:nvPr>
            <p:ph hasCustomPrompt="1" idx="2" type="title"/>
          </p:nvPr>
        </p:nvSpPr>
        <p:spPr>
          <a:xfrm>
            <a:off x="899988" y="1311400"/>
            <a:ext cx="1315800" cy="672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6400"/>
              <a:buNone/>
              <a:defRPr sz="5000">
                <a:solidFill>
                  <a:schemeClr val="accent3"/>
                </a:solidFill>
              </a:defRPr>
            </a:lvl1pPr>
            <a:lvl2pPr lvl="1" rtl="0">
              <a:spcBef>
                <a:spcPts val="0"/>
              </a:spcBef>
              <a:spcAft>
                <a:spcPts val="0"/>
              </a:spcAft>
              <a:buClr>
                <a:schemeClr val="accent3"/>
              </a:buClr>
              <a:buSzPts val="6000"/>
              <a:buNone/>
              <a:defRPr sz="6000">
                <a:solidFill>
                  <a:schemeClr val="accent3"/>
                </a:solidFill>
              </a:defRPr>
            </a:lvl2pPr>
            <a:lvl3pPr lvl="2" rtl="0">
              <a:spcBef>
                <a:spcPts val="0"/>
              </a:spcBef>
              <a:spcAft>
                <a:spcPts val="0"/>
              </a:spcAft>
              <a:buClr>
                <a:schemeClr val="accent3"/>
              </a:buClr>
              <a:buSzPts val="6000"/>
              <a:buNone/>
              <a:defRPr sz="6000">
                <a:solidFill>
                  <a:schemeClr val="accent3"/>
                </a:solidFill>
              </a:defRPr>
            </a:lvl3pPr>
            <a:lvl4pPr lvl="3" rtl="0">
              <a:spcBef>
                <a:spcPts val="0"/>
              </a:spcBef>
              <a:spcAft>
                <a:spcPts val="0"/>
              </a:spcAft>
              <a:buClr>
                <a:schemeClr val="accent3"/>
              </a:buClr>
              <a:buSzPts val="6000"/>
              <a:buNone/>
              <a:defRPr sz="6000">
                <a:solidFill>
                  <a:schemeClr val="accent3"/>
                </a:solidFill>
              </a:defRPr>
            </a:lvl4pPr>
            <a:lvl5pPr lvl="4" rtl="0">
              <a:spcBef>
                <a:spcPts val="0"/>
              </a:spcBef>
              <a:spcAft>
                <a:spcPts val="0"/>
              </a:spcAft>
              <a:buClr>
                <a:schemeClr val="accent3"/>
              </a:buClr>
              <a:buSzPts val="6000"/>
              <a:buNone/>
              <a:defRPr sz="6000">
                <a:solidFill>
                  <a:schemeClr val="accent3"/>
                </a:solidFill>
              </a:defRPr>
            </a:lvl5pPr>
            <a:lvl6pPr lvl="5" rtl="0">
              <a:spcBef>
                <a:spcPts val="0"/>
              </a:spcBef>
              <a:spcAft>
                <a:spcPts val="0"/>
              </a:spcAft>
              <a:buClr>
                <a:schemeClr val="accent3"/>
              </a:buClr>
              <a:buSzPts val="6000"/>
              <a:buNone/>
              <a:defRPr sz="6000">
                <a:solidFill>
                  <a:schemeClr val="accent3"/>
                </a:solidFill>
              </a:defRPr>
            </a:lvl6pPr>
            <a:lvl7pPr lvl="6" rtl="0">
              <a:spcBef>
                <a:spcPts val="0"/>
              </a:spcBef>
              <a:spcAft>
                <a:spcPts val="0"/>
              </a:spcAft>
              <a:buClr>
                <a:schemeClr val="accent3"/>
              </a:buClr>
              <a:buSzPts val="6000"/>
              <a:buNone/>
              <a:defRPr sz="6000">
                <a:solidFill>
                  <a:schemeClr val="accent3"/>
                </a:solidFill>
              </a:defRPr>
            </a:lvl7pPr>
            <a:lvl8pPr lvl="7" rtl="0">
              <a:spcBef>
                <a:spcPts val="0"/>
              </a:spcBef>
              <a:spcAft>
                <a:spcPts val="0"/>
              </a:spcAft>
              <a:buClr>
                <a:schemeClr val="accent3"/>
              </a:buClr>
              <a:buSzPts val="6000"/>
              <a:buNone/>
              <a:defRPr sz="6000">
                <a:solidFill>
                  <a:schemeClr val="accent3"/>
                </a:solidFill>
              </a:defRPr>
            </a:lvl8pPr>
            <a:lvl9pPr lvl="8" rtl="0">
              <a:spcBef>
                <a:spcPts val="0"/>
              </a:spcBef>
              <a:spcAft>
                <a:spcPts val="0"/>
              </a:spcAft>
              <a:buClr>
                <a:schemeClr val="accent3"/>
              </a:buClr>
              <a:buSzPts val="6000"/>
              <a:buNone/>
              <a:defRPr sz="6000">
                <a:solidFill>
                  <a:schemeClr val="accent3"/>
                </a:solidFill>
              </a:defRPr>
            </a:lvl9pPr>
          </a:lstStyle>
          <a:p>
            <a:r>
              <a:t>xx%</a:t>
            </a:r>
          </a:p>
        </p:txBody>
      </p:sp>
      <p:sp>
        <p:nvSpPr>
          <p:cNvPr id="252" name="Google Shape;252;p21"/>
          <p:cNvSpPr txBox="1"/>
          <p:nvPr>
            <p:ph idx="1" type="subTitle"/>
          </p:nvPr>
        </p:nvSpPr>
        <p:spPr>
          <a:xfrm>
            <a:off x="899988" y="2580800"/>
            <a:ext cx="3081000" cy="901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ther 3">
  <p:cSld name="CUSTOM_3_1">
    <p:spTree>
      <p:nvGrpSpPr>
        <p:cNvPr id="253" name="Shape 253"/>
        <p:cNvGrpSpPr/>
        <p:nvPr/>
      </p:nvGrpSpPr>
      <p:grpSpPr>
        <a:xfrm>
          <a:off x="0" y="0"/>
          <a:ext cx="0" cy="0"/>
          <a:chOff x="0" y="0"/>
          <a:chExt cx="0" cy="0"/>
        </a:xfrm>
      </p:grpSpPr>
      <p:sp>
        <p:nvSpPr>
          <p:cNvPr id="254" name="Google Shape;254;p22"/>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txBox="1"/>
          <p:nvPr>
            <p:ph type="title"/>
          </p:nvPr>
        </p:nvSpPr>
        <p:spPr>
          <a:xfrm>
            <a:off x="3705288" y="1983988"/>
            <a:ext cx="45387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3600"/>
              <a:buNone/>
              <a:defRPr sz="4000">
                <a:solidFill>
                  <a:schemeClr val="accent3"/>
                </a:solidFill>
              </a:defRPr>
            </a:lvl1pPr>
            <a:lvl2pPr lvl="1" rtl="0" algn="r">
              <a:spcBef>
                <a:spcPts val="0"/>
              </a:spcBef>
              <a:spcAft>
                <a:spcPts val="0"/>
              </a:spcAft>
              <a:buClr>
                <a:schemeClr val="accent3"/>
              </a:buClr>
              <a:buSzPts val="3600"/>
              <a:buNone/>
              <a:defRPr sz="3600">
                <a:solidFill>
                  <a:schemeClr val="accent3"/>
                </a:solidFill>
              </a:defRPr>
            </a:lvl2pPr>
            <a:lvl3pPr lvl="2" rtl="0" algn="r">
              <a:spcBef>
                <a:spcPts val="0"/>
              </a:spcBef>
              <a:spcAft>
                <a:spcPts val="0"/>
              </a:spcAft>
              <a:buClr>
                <a:schemeClr val="accent3"/>
              </a:buClr>
              <a:buSzPts val="3600"/>
              <a:buNone/>
              <a:defRPr sz="3600">
                <a:solidFill>
                  <a:schemeClr val="accent3"/>
                </a:solidFill>
              </a:defRPr>
            </a:lvl3pPr>
            <a:lvl4pPr lvl="3" rtl="0" algn="r">
              <a:spcBef>
                <a:spcPts val="0"/>
              </a:spcBef>
              <a:spcAft>
                <a:spcPts val="0"/>
              </a:spcAft>
              <a:buClr>
                <a:schemeClr val="accent3"/>
              </a:buClr>
              <a:buSzPts val="3600"/>
              <a:buNone/>
              <a:defRPr sz="3600">
                <a:solidFill>
                  <a:schemeClr val="accent3"/>
                </a:solidFill>
              </a:defRPr>
            </a:lvl4pPr>
            <a:lvl5pPr lvl="4" rtl="0" algn="r">
              <a:spcBef>
                <a:spcPts val="0"/>
              </a:spcBef>
              <a:spcAft>
                <a:spcPts val="0"/>
              </a:spcAft>
              <a:buClr>
                <a:schemeClr val="accent3"/>
              </a:buClr>
              <a:buSzPts val="3600"/>
              <a:buNone/>
              <a:defRPr sz="3600">
                <a:solidFill>
                  <a:schemeClr val="accent3"/>
                </a:solidFill>
              </a:defRPr>
            </a:lvl5pPr>
            <a:lvl6pPr lvl="5" rtl="0" algn="r">
              <a:spcBef>
                <a:spcPts val="0"/>
              </a:spcBef>
              <a:spcAft>
                <a:spcPts val="0"/>
              </a:spcAft>
              <a:buClr>
                <a:schemeClr val="accent3"/>
              </a:buClr>
              <a:buSzPts val="3600"/>
              <a:buNone/>
              <a:defRPr sz="3600">
                <a:solidFill>
                  <a:schemeClr val="accent3"/>
                </a:solidFill>
              </a:defRPr>
            </a:lvl6pPr>
            <a:lvl7pPr lvl="6" rtl="0" algn="r">
              <a:spcBef>
                <a:spcPts val="0"/>
              </a:spcBef>
              <a:spcAft>
                <a:spcPts val="0"/>
              </a:spcAft>
              <a:buClr>
                <a:schemeClr val="accent3"/>
              </a:buClr>
              <a:buSzPts val="3600"/>
              <a:buNone/>
              <a:defRPr sz="3600">
                <a:solidFill>
                  <a:schemeClr val="accent3"/>
                </a:solidFill>
              </a:defRPr>
            </a:lvl7pPr>
            <a:lvl8pPr lvl="7" rtl="0" algn="r">
              <a:spcBef>
                <a:spcPts val="0"/>
              </a:spcBef>
              <a:spcAft>
                <a:spcPts val="0"/>
              </a:spcAft>
              <a:buClr>
                <a:schemeClr val="accent3"/>
              </a:buClr>
              <a:buSzPts val="3600"/>
              <a:buNone/>
              <a:defRPr sz="3600">
                <a:solidFill>
                  <a:schemeClr val="accent3"/>
                </a:solidFill>
              </a:defRPr>
            </a:lvl8pPr>
            <a:lvl9pPr lvl="8" rtl="0" algn="r">
              <a:spcBef>
                <a:spcPts val="0"/>
              </a:spcBef>
              <a:spcAft>
                <a:spcPts val="0"/>
              </a:spcAft>
              <a:buClr>
                <a:schemeClr val="accent3"/>
              </a:buClr>
              <a:buSzPts val="3600"/>
              <a:buNone/>
              <a:defRPr sz="3600">
                <a:solidFill>
                  <a:schemeClr val="accent3"/>
                </a:solidFill>
              </a:defRPr>
            </a:lvl9pPr>
          </a:lstStyle>
          <a:p/>
        </p:txBody>
      </p:sp>
      <p:sp>
        <p:nvSpPr>
          <p:cNvPr id="256" name="Google Shape;256;p22"/>
          <p:cNvSpPr txBox="1"/>
          <p:nvPr>
            <p:ph hasCustomPrompt="1" idx="2" type="title"/>
          </p:nvPr>
        </p:nvSpPr>
        <p:spPr>
          <a:xfrm>
            <a:off x="6928188" y="1311400"/>
            <a:ext cx="1315800" cy="672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6400"/>
              <a:buNone/>
              <a:defRPr sz="5000">
                <a:solidFill>
                  <a:schemeClr val="accent3"/>
                </a:solidFill>
              </a:defRPr>
            </a:lvl1pPr>
            <a:lvl2pPr lvl="1" rtl="0" algn="r">
              <a:spcBef>
                <a:spcPts val="0"/>
              </a:spcBef>
              <a:spcAft>
                <a:spcPts val="0"/>
              </a:spcAft>
              <a:buClr>
                <a:schemeClr val="accent3"/>
              </a:buClr>
              <a:buSzPts val="6000"/>
              <a:buNone/>
              <a:defRPr sz="6000">
                <a:solidFill>
                  <a:schemeClr val="accent3"/>
                </a:solidFill>
              </a:defRPr>
            </a:lvl2pPr>
            <a:lvl3pPr lvl="2" rtl="0" algn="r">
              <a:spcBef>
                <a:spcPts val="0"/>
              </a:spcBef>
              <a:spcAft>
                <a:spcPts val="0"/>
              </a:spcAft>
              <a:buClr>
                <a:schemeClr val="accent3"/>
              </a:buClr>
              <a:buSzPts val="6000"/>
              <a:buNone/>
              <a:defRPr sz="6000">
                <a:solidFill>
                  <a:schemeClr val="accent3"/>
                </a:solidFill>
              </a:defRPr>
            </a:lvl3pPr>
            <a:lvl4pPr lvl="3" rtl="0" algn="r">
              <a:spcBef>
                <a:spcPts val="0"/>
              </a:spcBef>
              <a:spcAft>
                <a:spcPts val="0"/>
              </a:spcAft>
              <a:buClr>
                <a:schemeClr val="accent3"/>
              </a:buClr>
              <a:buSzPts val="6000"/>
              <a:buNone/>
              <a:defRPr sz="6000">
                <a:solidFill>
                  <a:schemeClr val="accent3"/>
                </a:solidFill>
              </a:defRPr>
            </a:lvl4pPr>
            <a:lvl5pPr lvl="4" rtl="0" algn="r">
              <a:spcBef>
                <a:spcPts val="0"/>
              </a:spcBef>
              <a:spcAft>
                <a:spcPts val="0"/>
              </a:spcAft>
              <a:buClr>
                <a:schemeClr val="accent3"/>
              </a:buClr>
              <a:buSzPts val="6000"/>
              <a:buNone/>
              <a:defRPr sz="6000">
                <a:solidFill>
                  <a:schemeClr val="accent3"/>
                </a:solidFill>
              </a:defRPr>
            </a:lvl5pPr>
            <a:lvl6pPr lvl="5" rtl="0" algn="r">
              <a:spcBef>
                <a:spcPts val="0"/>
              </a:spcBef>
              <a:spcAft>
                <a:spcPts val="0"/>
              </a:spcAft>
              <a:buClr>
                <a:schemeClr val="accent3"/>
              </a:buClr>
              <a:buSzPts val="6000"/>
              <a:buNone/>
              <a:defRPr sz="6000">
                <a:solidFill>
                  <a:schemeClr val="accent3"/>
                </a:solidFill>
              </a:defRPr>
            </a:lvl6pPr>
            <a:lvl7pPr lvl="6" rtl="0" algn="r">
              <a:spcBef>
                <a:spcPts val="0"/>
              </a:spcBef>
              <a:spcAft>
                <a:spcPts val="0"/>
              </a:spcAft>
              <a:buClr>
                <a:schemeClr val="accent3"/>
              </a:buClr>
              <a:buSzPts val="6000"/>
              <a:buNone/>
              <a:defRPr sz="6000">
                <a:solidFill>
                  <a:schemeClr val="accent3"/>
                </a:solidFill>
              </a:defRPr>
            </a:lvl7pPr>
            <a:lvl8pPr lvl="7" rtl="0" algn="r">
              <a:spcBef>
                <a:spcPts val="0"/>
              </a:spcBef>
              <a:spcAft>
                <a:spcPts val="0"/>
              </a:spcAft>
              <a:buClr>
                <a:schemeClr val="accent3"/>
              </a:buClr>
              <a:buSzPts val="6000"/>
              <a:buNone/>
              <a:defRPr sz="6000">
                <a:solidFill>
                  <a:schemeClr val="accent3"/>
                </a:solidFill>
              </a:defRPr>
            </a:lvl8pPr>
            <a:lvl9pPr lvl="8" rtl="0" algn="r">
              <a:spcBef>
                <a:spcPts val="0"/>
              </a:spcBef>
              <a:spcAft>
                <a:spcPts val="0"/>
              </a:spcAft>
              <a:buClr>
                <a:schemeClr val="accent3"/>
              </a:buClr>
              <a:buSzPts val="6000"/>
              <a:buNone/>
              <a:defRPr sz="6000">
                <a:solidFill>
                  <a:schemeClr val="accent3"/>
                </a:solidFill>
              </a:defRPr>
            </a:lvl9pPr>
          </a:lstStyle>
          <a:p>
            <a:r>
              <a:t>xx%</a:t>
            </a:r>
          </a:p>
        </p:txBody>
      </p:sp>
      <p:sp>
        <p:nvSpPr>
          <p:cNvPr id="257" name="Google Shape;257;p22"/>
          <p:cNvSpPr txBox="1"/>
          <p:nvPr>
            <p:ph idx="1" type="subTitle"/>
          </p:nvPr>
        </p:nvSpPr>
        <p:spPr>
          <a:xfrm>
            <a:off x="5162988" y="2580800"/>
            <a:ext cx="3081000" cy="90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solidFill>
                  <a:schemeClr val="accent1"/>
                </a:solidFill>
              </a:defRPr>
            </a:lvl1pPr>
            <a:lvl2pPr lvl="1" rtl="0" algn="r">
              <a:spcBef>
                <a:spcPts val="0"/>
              </a:spcBef>
              <a:spcAft>
                <a:spcPts val="0"/>
              </a:spcAft>
              <a:buSzPts val="16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5_1">
    <p:spTree>
      <p:nvGrpSpPr>
        <p:cNvPr id="258" name="Shape 258"/>
        <p:cNvGrpSpPr/>
        <p:nvPr/>
      </p:nvGrpSpPr>
      <p:grpSpPr>
        <a:xfrm>
          <a:off x="0" y="0"/>
          <a:ext cx="0" cy="0"/>
          <a:chOff x="0" y="0"/>
          <a:chExt cx="0" cy="0"/>
        </a:xfrm>
      </p:grpSpPr>
      <p:grpSp>
        <p:nvGrpSpPr>
          <p:cNvPr id="259" name="Google Shape;259;p23"/>
          <p:cNvGrpSpPr/>
          <p:nvPr/>
        </p:nvGrpSpPr>
        <p:grpSpPr>
          <a:xfrm>
            <a:off x="179675" y="108775"/>
            <a:ext cx="8920450" cy="4887725"/>
            <a:chOff x="179675" y="108775"/>
            <a:chExt cx="8920450" cy="4887725"/>
          </a:xfrm>
        </p:grpSpPr>
        <p:sp>
          <p:nvSpPr>
            <p:cNvPr id="260" name="Google Shape;260;p23"/>
            <p:cNvSpPr/>
            <p:nvPr/>
          </p:nvSpPr>
          <p:spPr>
            <a:xfrm>
              <a:off x="2375025" y="176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812325" y="377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7632825" y="1471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2146425" y="4748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2984625" y="786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6261225" y="633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289425" y="1700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4441475" y="4448025"/>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1046050" y="30617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5990950" y="240065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489825" y="3148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7785225" y="3300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7937625" y="4672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6642225" y="4519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5346825" y="3224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9080625" y="2005200"/>
              <a:ext cx="19500" cy="1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393825" y="1090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4889625" y="1243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8623425" y="786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8242425" y="633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8775825" y="3910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8013825" y="2462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8394825" y="2614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8318625" y="4977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6108825" y="2691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5956425" y="176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3594225" y="328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3746625" y="252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3899025" y="3757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3441825" y="3910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3746625" y="4138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1536825" y="4672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1326350" y="48317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1478750" y="4883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8336750" y="10979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7879550" y="42983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4298150" y="22409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179675" y="28519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789275" y="39949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4218275" y="39949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5361275" y="4909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1475075" y="1556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3227675" y="1861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2389475" y="33091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8485475" y="29281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5437475" y="1175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2846675" y="46807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6428075" y="2623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3151475" y="10231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8942675" y="4604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9018875" y="2318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732875" y="16327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7342475" y="337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3913475" y="1087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4"/>
          <p:cNvSpPr txBox="1"/>
          <p:nvPr>
            <p:ph type="title"/>
          </p:nvPr>
        </p:nvSpPr>
        <p:spPr>
          <a:xfrm>
            <a:off x="720000" y="540000"/>
            <a:ext cx="7524000" cy="45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2" name="Google Shape;82;p4"/>
          <p:cNvSpPr txBox="1"/>
          <p:nvPr>
            <p:ph idx="1" type="body"/>
          </p:nvPr>
        </p:nvSpPr>
        <p:spPr>
          <a:xfrm>
            <a:off x="720000" y="1279800"/>
            <a:ext cx="7704000" cy="332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100">
                <a:latin typeface="Nunito"/>
                <a:ea typeface="Nunito"/>
                <a:cs typeface="Nunito"/>
                <a:sym typeface="Nunito"/>
              </a:defRPr>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cxnSp>
        <p:nvCxnSpPr>
          <p:cNvPr id="83" name="Google Shape;83;p4"/>
          <p:cNvCxnSpPr/>
          <p:nvPr/>
        </p:nvCxnSpPr>
        <p:spPr>
          <a:xfrm flipH="1" rot="10800000">
            <a:off x="-266100" y="2819800"/>
            <a:ext cx="782700" cy="609900"/>
          </a:xfrm>
          <a:prstGeom prst="straightConnector1">
            <a:avLst/>
          </a:prstGeom>
          <a:noFill/>
          <a:ln cap="flat" cmpd="sng" w="9525">
            <a:solidFill>
              <a:schemeClr val="lt1"/>
            </a:solidFill>
            <a:prstDash val="solid"/>
            <a:round/>
            <a:headEnd len="med" w="med" type="none"/>
            <a:tailEnd len="med" w="med" type="none"/>
          </a:ln>
        </p:spPr>
      </p:cxnSp>
      <p:cxnSp>
        <p:nvCxnSpPr>
          <p:cNvPr id="84" name="Google Shape;84;p4"/>
          <p:cNvCxnSpPr/>
          <p:nvPr/>
        </p:nvCxnSpPr>
        <p:spPr>
          <a:xfrm flipH="1" rot="10800000">
            <a:off x="3165775" y="0"/>
            <a:ext cx="498300" cy="426900"/>
          </a:xfrm>
          <a:prstGeom prst="straightConnector1">
            <a:avLst/>
          </a:prstGeom>
          <a:noFill/>
          <a:ln cap="flat" cmpd="sng" w="9525">
            <a:solidFill>
              <a:schemeClr val="lt1"/>
            </a:solidFill>
            <a:prstDash val="solid"/>
            <a:round/>
            <a:headEnd len="med" w="med" type="none"/>
            <a:tailEnd len="med" w="med" type="none"/>
          </a:ln>
        </p:spPr>
      </p:cxnSp>
      <p:cxnSp>
        <p:nvCxnSpPr>
          <p:cNvPr id="85" name="Google Shape;85;p4"/>
          <p:cNvCxnSpPr/>
          <p:nvPr/>
        </p:nvCxnSpPr>
        <p:spPr>
          <a:xfrm flipH="1" rot="10800000">
            <a:off x="5596275" y="4604400"/>
            <a:ext cx="477900" cy="406500"/>
          </a:xfrm>
          <a:prstGeom prst="straightConnector1">
            <a:avLst/>
          </a:prstGeom>
          <a:noFill/>
          <a:ln cap="flat" cmpd="sng" w="9525">
            <a:solidFill>
              <a:schemeClr val="lt1"/>
            </a:solidFill>
            <a:prstDash val="solid"/>
            <a:round/>
            <a:headEnd len="med" w="med" type="none"/>
            <a:tailEnd len="med" w="med" type="none"/>
          </a:ln>
        </p:spPr>
      </p:cxnSp>
      <p:cxnSp>
        <p:nvCxnSpPr>
          <p:cNvPr id="86" name="Google Shape;86;p4"/>
          <p:cNvCxnSpPr/>
          <p:nvPr/>
        </p:nvCxnSpPr>
        <p:spPr>
          <a:xfrm flipH="1" rot="10800000">
            <a:off x="7993800" y="300300"/>
            <a:ext cx="860400" cy="823200"/>
          </a:xfrm>
          <a:prstGeom prst="straightConnector1">
            <a:avLst/>
          </a:prstGeom>
          <a:noFill/>
          <a:ln cap="flat" cmpd="sng" w="9525">
            <a:solidFill>
              <a:schemeClr val="lt1"/>
            </a:solidFill>
            <a:prstDash val="solid"/>
            <a:round/>
            <a:headEnd len="med" w="med" type="none"/>
            <a:tailEnd len="med" w="med" type="none"/>
          </a:ln>
        </p:spPr>
      </p:cxnSp>
      <p:cxnSp>
        <p:nvCxnSpPr>
          <p:cNvPr id="87" name="Google Shape;87;p4"/>
          <p:cNvCxnSpPr/>
          <p:nvPr/>
        </p:nvCxnSpPr>
        <p:spPr>
          <a:xfrm flipH="1" rot="10800000">
            <a:off x="516600" y="625650"/>
            <a:ext cx="203400" cy="172500"/>
          </a:xfrm>
          <a:prstGeom prst="straightConnector1">
            <a:avLst/>
          </a:prstGeom>
          <a:noFill/>
          <a:ln cap="flat" cmpd="sng" w="9525">
            <a:solidFill>
              <a:schemeClr val="lt1"/>
            </a:solidFill>
            <a:prstDash val="solid"/>
            <a:round/>
            <a:headEnd len="med" w="med" type="none"/>
            <a:tailEnd len="med" w="med" type="none"/>
          </a:ln>
        </p:spPr>
      </p:cxnSp>
      <p:cxnSp>
        <p:nvCxnSpPr>
          <p:cNvPr id="88" name="Google Shape;88;p4"/>
          <p:cNvCxnSpPr/>
          <p:nvPr/>
        </p:nvCxnSpPr>
        <p:spPr>
          <a:xfrm flipH="1" rot="10800000">
            <a:off x="8528200" y="3083850"/>
            <a:ext cx="203400" cy="1725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sp>
        <p:nvSpPr>
          <p:cNvPr id="90" name="Google Shape;90;p5"/>
          <p:cNvSpPr txBox="1"/>
          <p:nvPr>
            <p:ph idx="1" type="subTitle"/>
          </p:nvPr>
        </p:nvSpPr>
        <p:spPr>
          <a:xfrm>
            <a:off x="1708225" y="2573300"/>
            <a:ext cx="2097900" cy="7557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accent1"/>
                </a:solidFill>
              </a:defRPr>
            </a:lvl1pPr>
            <a:lvl2pPr lvl="1">
              <a:spcBef>
                <a:spcPts val="0"/>
              </a:spcBef>
              <a:spcAft>
                <a:spcPts val="0"/>
              </a:spcAft>
              <a:buSzPts val="16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
          <p:cNvSpPr txBox="1"/>
          <p:nvPr>
            <p:ph idx="2" type="subTitle"/>
          </p:nvPr>
        </p:nvSpPr>
        <p:spPr>
          <a:xfrm>
            <a:off x="5337325" y="2573300"/>
            <a:ext cx="20979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5"/>
          <p:cNvSpPr txBox="1"/>
          <p:nvPr>
            <p:ph type="title"/>
          </p:nvPr>
        </p:nvSpPr>
        <p:spPr>
          <a:xfrm>
            <a:off x="2646000" y="540000"/>
            <a:ext cx="3852000" cy="45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cxnSp>
        <p:nvCxnSpPr>
          <p:cNvPr id="93" name="Google Shape;93;p5"/>
          <p:cNvCxnSpPr/>
          <p:nvPr/>
        </p:nvCxnSpPr>
        <p:spPr>
          <a:xfrm flipH="1" rot="10800000">
            <a:off x="270300" y="1403250"/>
            <a:ext cx="629700" cy="629400"/>
          </a:xfrm>
          <a:prstGeom prst="straightConnector1">
            <a:avLst/>
          </a:prstGeom>
          <a:noFill/>
          <a:ln cap="flat" cmpd="sng" w="9525">
            <a:solidFill>
              <a:schemeClr val="lt1"/>
            </a:solidFill>
            <a:prstDash val="solid"/>
            <a:round/>
            <a:headEnd len="med" w="med" type="none"/>
            <a:tailEnd len="med" w="med" type="none"/>
          </a:ln>
        </p:spPr>
      </p:cxnSp>
      <p:cxnSp>
        <p:nvCxnSpPr>
          <p:cNvPr id="94" name="Google Shape;94;p5"/>
          <p:cNvCxnSpPr/>
          <p:nvPr/>
        </p:nvCxnSpPr>
        <p:spPr>
          <a:xfrm flipH="1" rot="10800000">
            <a:off x="4673450" y="2442300"/>
            <a:ext cx="258900" cy="258900"/>
          </a:xfrm>
          <a:prstGeom prst="straightConnector1">
            <a:avLst/>
          </a:prstGeom>
          <a:noFill/>
          <a:ln cap="flat" cmpd="sng" w="9525">
            <a:solidFill>
              <a:schemeClr val="lt1"/>
            </a:solidFill>
            <a:prstDash val="solid"/>
            <a:round/>
            <a:headEnd len="med" w="med" type="none"/>
            <a:tailEnd len="med" w="med" type="none"/>
          </a:ln>
        </p:spPr>
      </p:cxnSp>
      <p:cxnSp>
        <p:nvCxnSpPr>
          <p:cNvPr id="95" name="Google Shape;95;p5"/>
          <p:cNvCxnSpPr/>
          <p:nvPr/>
        </p:nvCxnSpPr>
        <p:spPr>
          <a:xfrm flipH="1" rot="10800000">
            <a:off x="7669050" y="540000"/>
            <a:ext cx="812700" cy="812700"/>
          </a:xfrm>
          <a:prstGeom prst="straightConnector1">
            <a:avLst/>
          </a:prstGeom>
          <a:noFill/>
          <a:ln cap="flat" cmpd="sng" w="9525">
            <a:solidFill>
              <a:schemeClr val="lt1"/>
            </a:solidFill>
            <a:prstDash val="solid"/>
            <a:round/>
            <a:headEnd len="med" w="med" type="none"/>
            <a:tailEnd len="med" w="med" type="none"/>
          </a:ln>
        </p:spPr>
      </p:cxnSp>
      <p:cxnSp>
        <p:nvCxnSpPr>
          <p:cNvPr id="96" name="Google Shape;96;p5"/>
          <p:cNvCxnSpPr/>
          <p:nvPr/>
        </p:nvCxnSpPr>
        <p:spPr>
          <a:xfrm flipH="1" rot="10800000">
            <a:off x="8424000" y="2573300"/>
            <a:ext cx="308100" cy="308100"/>
          </a:xfrm>
          <a:prstGeom prst="straightConnector1">
            <a:avLst/>
          </a:prstGeom>
          <a:noFill/>
          <a:ln cap="flat" cmpd="sng" w="9525">
            <a:solidFill>
              <a:schemeClr val="lt1"/>
            </a:solidFill>
            <a:prstDash val="solid"/>
            <a:round/>
            <a:headEnd len="med" w="med" type="none"/>
            <a:tailEnd len="med" w="med" type="none"/>
          </a:ln>
        </p:spPr>
      </p:cxnSp>
      <p:cxnSp>
        <p:nvCxnSpPr>
          <p:cNvPr id="97" name="Google Shape;97;p5"/>
          <p:cNvCxnSpPr/>
          <p:nvPr/>
        </p:nvCxnSpPr>
        <p:spPr>
          <a:xfrm flipH="1" rot="10800000">
            <a:off x="6068225" y="187500"/>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98" name="Google Shape;98;p5"/>
          <p:cNvCxnSpPr/>
          <p:nvPr/>
        </p:nvCxnSpPr>
        <p:spPr>
          <a:xfrm flipH="1" rot="10800000">
            <a:off x="900000" y="3092175"/>
            <a:ext cx="308100" cy="308100"/>
          </a:xfrm>
          <a:prstGeom prst="straightConnector1">
            <a:avLst/>
          </a:prstGeom>
          <a:noFill/>
          <a:ln cap="flat" cmpd="sng" w="9525">
            <a:solidFill>
              <a:schemeClr val="lt1"/>
            </a:solidFill>
            <a:prstDash val="solid"/>
            <a:round/>
            <a:headEnd len="med" w="med" type="none"/>
            <a:tailEnd len="med" w="med" type="none"/>
          </a:ln>
        </p:spPr>
      </p:cxnSp>
      <p:cxnSp>
        <p:nvCxnSpPr>
          <p:cNvPr id="99" name="Google Shape;99;p5"/>
          <p:cNvCxnSpPr/>
          <p:nvPr/>
        </p:nvCxnSpPr>
        <p:spPr>
          <a:xfrm flipH="1" rot="10800000">
            <a:off x="2967875" y="1403250"/>
            <a:ext cx="129600" cy="129600"/>
          </a:xfrm>
          <a:prstGeom prst="straightConnector1">
            <a:avLst/>
          </a:prstGeom>
          <a:noFill/>
          <a:ln cap="flat" cmpd="sng" w="9525">
            <a:solidFill>
              <a:schemeClr val="lt1"/>
            </a:solidFill>
            <a:prstDash val="solid"/>
            <a:round/>
            <a:headEnd len="med" w="med" type="none"/>
            <a:tailEnd len="med" w="med" type="none"/>
          </a:ln>
        </p:spPr>
      </p:cxnSp>
      <p:cxnSp>
        <p:nvCxnSpPr>
          <p:cNvPr id="100" name="Google Shape;100;p5"/>
          <p:cNvCxnSpPr/>
          <p:nvPr/>
        </p:nvCxnSpPr>
        <p:spPr>
          <a:xfrm flipH="1" rot="10800000">
            <a:off x="707988" y="285450"/>
            <a:ext cx="384000" cy="3840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6"/>
          <p:cNvSpPr txBox="1"/>
          <p:nvPr>
            <p:ph type="title"/>
          </p:nvPr>
        </p:nvSpPr>
        <p:spPr>
          <a:xfrm>
            <a:off x="720000" y="540000"/>
            <a:ext cx="7704000" cy="4500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103" name="Google Shape;103;p6"/>
          <p:cNvCxnSpPr/>
          <p:nvPr/>
        </p:nvCxnSpPr>
        <p:spPr>
          <a:xfrm flipH="1" rot="10800000">
            <a:off x="270300" y="713075"/>
            <a:ext cx="629700" cy="629400"/>
          </a:xfrm>
          <a:prstGeom prst="straightConnector1">
            <a:avLst/>
          </a:prstGeom>
          <a:noFill/>
          <a:ln cap="flat" cmpd="sng" w="9525">
            <a:solidFill>
              <a:schemeClr val="lt1"/>
            </a:solidFill>
            <a:prstDash val="solid"/>
            <a:round/>
            <a:headEnd len="med" w="med" type="none"/>
            <a:tailEnd len="med" w="med" type="none"/>
          </a:ln>
        </p:spPr>
      </p:cxnSp>
      <p:cxnSp>
        <p:nvCxnSpPr>
          <p:cNvPr id="104" name="Google Shape;104;p6"/>
          <p:cNvCxnSpPr/>
          <p:nvPr/>
        </p:nvCxnSpPr>
        <p:spPr>
          <a:xfrm flipH="1" rot="10800000">
            <a:off x="3836350" y="1586600"/>
            <a:ext cx="258900" cy="258900"/>
          </a:xfrm>
          <a:prstGeom prst="straightConnector1">
            <a:avLst/>
          </a:prstGeom>
          <a:noFill/>
          <a:ln cap="flat" cmpd="sng" w="9525">
            <a:solidFill>
              <a:schemeClr val="lt1"/>
            </a:solidFill>
            <a:prstDash val="solid"/>
            <a:round/>
            <a:headEnd len="med" w="med" type="none"/>
            <a:tailEnd len="med" w="med" type="none"/>
          </a:ln>
        </p:spPr>
      </p:cxnSp>
      <p:cxnSp>
        <p:nvCxnSpPr>
          <p:cNvPr id="105" name="Google Shape;105;p6"/>
          <p:cNvCxnSpPr/>
          <p:nvPr/>
        </p:nvCxnSpPr>
        <p:spPr>
          <a:xfrm flipH="1" rot="10800000">
            <a:off x="8628650" y="2061750"/>
            <a:ext cx="308100" cy="308100"/>
          </a:xfrm>
          <a:prstGeom prst="straightConnector1">
            <a:avLst/>
          </a:prstGeom>
          <a:noFill/>
          <a:ln cap="flat" cmpd="sng" w="9525">
            <a:solidFill>
              <a:schemeClr val="lt1"/>
            </a:solidFill>
            <a:prstDash val="solid"/>
            <a:round/>
            <a:headEnd len="med" w="med" type="none"/>
            <a:tailEnd len="med" w="med" type="none"/>
          </a:ln>
        </p:spPr>
      </p:cxnSp>
      <p:cxnSp>
        <p:nvCxnSpPr>
          <p:cNvPr id="106" name="Google Shape;106;p6"/>
          <p:cNvCxnSpPr/>
          <p:nvPr/>
        </p:nvCxnSpPr>
        <p:spPr>
          <a:xfrm flipH="1" rot="10800000">
            <a:off x="7193650" y="66575"/>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107" name="Google Shape;107;p6"/>
          <p:cNvCxnSpPr/>
          <p:nvPr/>
        </p:nvCxnSpPr>
        <p:spPr>
          <a:xfrm flipH="1" rot="10800000">
            <a:off x="44288" y="2499125"/>
            <a:ext cx="384000" cy="3840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cxnSp>
        <p:nvCxnSpPr>
          <p:cNvPr id="109" name="Google Shape;109;p7"/>
          <p:cNvCxnSpPr/>
          <p:nvPr/>
        </p:nvCxnSpPr>
        <p:spPr>
          <a:xfrm flipH="1" rot="10800000">
            <a:off x="506600" y="455850"/>
            <a:ext cx="949200" cy="548100"/>
          </a:xfrm>
          <a:prstGeom prst="straightConnector1">
            <a:avLst/>
          </a:prstGeom>
          <a:noFill/>
          <a:ln cap="flat" cmpd="sng" w="9525">
            <a:solidFill>
              <a:schemeClr val="lt1"/>
            </a:solidFill>
            <a:prstDash val="solid"/>
            <a:round/>
            <a:headEnd len="med" w="med" type="none"/>
            <a:tailEnd len="med" w="med" type="none"/>
          </a:ln>
        </p:spPr>
      </p:cxnSp>
      <p:cxnSp>
        <p:nvCxnSpPr>
          <p:cNvPr id="110" name="Google Shape;110;p7"/>
          <p:cNvCxnSpPr/>
          <p:nvPr/>
        </p:nvCxnSpPr>
        <p:spPr>
          <a:xfrm flipH="1" rot="10800000">
            <a:off x="201550" y="3429825"/>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111" name="Google Shape;111;p7"/>
          <p:cNvCxnSpPr/>
          <p:nvPr/>
        </p:nvCxnSpPr>
        <p:spPr>
          <a:xfrm flipH="1" rot="10800000">
            <a:off x="2903650" y="730350"/>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112" name="Google Shape;112;p7"/>
          <p:cNvCxnSpPr/>
          <p:nvPr/>
        </p:nvCxnSpPr>
        <p:spPr>
          <a:xfrm flipH="1" rot="10800000">
            <a:off x="5364538" y="362400"/>
            <a:ext cx="1272900" cy="735000"/>
          </a:xfrm>
          <a:prstGeom prst="straightConnector1">
            <a:avLst/>
          </a:prstGeom>
          <a:noFill/>
          <a:ln cap="flat" cmpd="sng" w="9525">
            <a:solidFill>
              <a:schemeClr val="lt1"/>
            </a:solidFill>
            <a:prstDash val="solid"/>
            <a:round/>
            <a:headEnd len="med" w="med" type="none"/>
            <a:tailEnd len="med" w="med" type="none"/>
          </a:ln>
        </p:spPr>
      </p:cxnSp>
      <p:cxnSp>
        <p:nvCxnSpPr>
          <p:cNvPr id="113" name="Google Shape;113;p7"/>
          <p:cNvCxnSpPr/>
          <p:nvPr/>
        </p:nvCxnSpPr>
        <p:spPr>
          <a:xfrm flipH="1" rot="10800000">
            <a:off x="8517975" y="2567775"/>
            <a:ext cx="785700" cy="473400"/>
          </a:xfrm>
          <a:prstGeom prst="straightConnector1">
            <a:avLst/>
          </a:prstGeom>
          <a:noFill/>
          <a:ln cap="flat" cmpd="sng" w="9525">
            <a:solidFill>
              <a:schemeClr val="lt1"/>
            </a:solidFill>
            <a:prstDash val="solid"/>
            <a:round/>
            <a:headEnd len="med" w="med" type="none"/>
            <a:tailEnd len="med" w="med" type="none"/>
          </a:ln>
        </p:spPr>
      </p:cxnSp>
      <p:cxnSp>
        <p:nvCxnSpPr>
          <p:cNvPr id="114" name="Google Shape;114;p7"/>
          <p:cNvCxnSpPr/>
          <p:nvPr/>
        </p:nvCxnSpPr>
        <p:spPr>
          <a:xfrm flipH="1" rot="10800000">
            <a:off x="3562475" y="3704325"/>
            <a:ext cx="475500" cy="274500"/>
          </a:xfrm>
          <a:prstGeom prst="straightConnector1">
            <a:avLst/>
          </a:prstGeom>
          <a:noFill/>
          <a:ln cap="flat" cmpd="sng" w="9525">
            <a:solidFill>
              <a:schemeClr val="lt1"/>
            </a:solidFill>
            <a:prstDash val="solid"/>
            <a:round/>
            <a:headEnd len="med" w="med" type="none"/>
            <a:tailEnd len="med" w="med" type="none"/>
          </a:ln>
        </p:spPr>
      </p:cxnSp>
      <p:cxnSp>
        <p:nvCxnSpPr>
          <p:cNvPr id="115" name="Google Shape;115;p7"/>
          <p:cNvCxnSpPr/>
          <p:nvPr/>
        </p:nvCxnSpPr>
        <p:spPr>
          <a:xfrm flipH="1" rot="10800000">
            <a:off x="6378550" y="2752575"/>
            <a:ext cx="180000" cy="103800"/>
          </a:xfrm>
          <a:prstGeom prst="straightConnector1">
            <a:avLst/>
          </a:prstGeom>
          <a:noFill/>
          <a:ln cap="flat" cmpd="sng" w="9525">
            <a:solidFill>
              <a:schemeClr val="lt1"/>
            </a:solidFill>
            <a:prstDash val="solid"/>
            <a:round/>
            <a:headEnd len="med" w="med" type="none"/>
            <a:tailEnd len="med" w="med" type="none"/>
          </a:ln>
        </p:spPr>
      </p:cxnSp>
      <p:cxnSp>
        <p:nvCxnSpPr>
          <p:cNvPr id="116" name="Google Shape;116;p7"/>
          <p:cNvCxnSpPr/>
          <p:nvPr/>
        </p:nvCxnSpPr>
        <p:spPr>
          <a:xfrm flipH="1" rot="10800000">
            <a:off x="8622825" y="352050"/>
            <a:ext cx="180000" cy="103800"/>
          </a:xfrm>
          <a:prstGeom prst="straightConnector1">
            <a:avLst/>
          </a:prstGeom>
          <a:noFill/>
          <a:ln cap="flat" cmpd="sng" w="9525">
            <a:solidFill>
              <a:schemeClr val="lt1"/>
            </a:solidFill>
            <a:prstDash val="solid"/>
            <a:round/>
            <a:headEnd len="med" w="med" type="none"/>
            <a:tailEnd len="med" w="med" type="none"/>
          </a:ln>
        </p:spPr>
      </p:cxnSp>
      <p:sp>
        <p:nvSpPr>
          <p:cNvPr id="117" name="Google Shape;117;p7"/>
          <p:cNvSpPr txBox="1"/>
          <p:nvPr>
            <p:ph idx="1" type="subTitle"/>
          </p:nvPr>
        </p:nvSpPr>
        <p:spPr>
          <a:xfrm>
            <a:off x="4574525" y="2571750"/>
            <a:ext cx="3852000" cy="2001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Char char="●"/>
              <a:defRPr sz="1600">
                <a:solidFill>
                  <a:schemeClr val="accent1"/>
                </a:solidFill>
              </a:defRPr>
            </a:lvl1pPr>
            <a:lvl2pPr lvl="1" rtl="0">
              <a:spcBef>
                <a:spcPts val="0"/>
              </a:spcBef>
              <a:spcAft>
                <a:spcPts val="0"/>
              </a:spcAft>
              <a:buSzPts val="16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8" name="Google Shape;118;p7"/>
          <p:cNvSpPr txBox="1"/>
          <p:nvPr>
            <p:ph type="title"/>
          </p:nvPr>
        </p:nvSpPr>
        <p:spPr>
          <a:xfrm>
            <a:off x="4574525" y="1513950"/>
            <a:ext cx="3077100" cy="105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9" name="Shape 119"/>
        <p:cNvGrpSpPr/>
        <p:nvPr/>
      </p:nvGrpSpPr>
      <p:grpSpPr>
        <a:xfrm>
          <a:off x="0" y="0"/>
          <a:ext cx="0" cy="0"/>
          <a:chOff x="0" y="0"/>
          <a:chExt cx="0" cy="0"/>
        </a:xfrm>
      </p:grpSpPr>
      <p:sp>
        <p:nvSpPr>
          <p:cNvPr id="120" name="Google Shape;120;p8"/>
          <p:cNvSpPr txBox="1"/>
          <p:nvPr>
            <p:ph type="title"/>
          </p:nvPr>
        </p:nvSpPr>
        <p:spPr>
          <a:xfrm>
            <a:off x="720000" y="1432950"/>
            <a:ext cx="3852000" cy="2277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121" name="Google Shape;121;p8"/>
          <p:cNvCxnSpPr/>
          <p:nvPr/>
        </p:nvCxnSpPr>
        <p:spPr>
          <a:xfrm flipH="1" rot="10800000">
            <a:off x="383850" y="3914550"/>
            <a:ext cx="782700" cy="609900"/>
          </a:xfrm>
          <a:prstGeom prst="straightConnector1">
            <a:avLst/>
          </a:prstGeom>
          <a:noFill/>
          <a:ln cap="flat" cmpd="sng" w="9525">
            <a:solidFill>
              <a:schemeClr val="lt1"/>
            </a:solidFill>
            <a:prstDash val="solid"/>
            <a:round/>
            <a:headEnd len="med" w="med" type="none"/>
            <a:tailEnd len="med" w="med" type="none"/>
          </a:ln>
        </p:spPr>
      </p:cxnSp>
      <p:cxnSp>
        <p:nvCxnSpPr>
          <p:cNvPr id="122" name="Google Shape;122;p8"/>
          <p:cNvCxnSpPr/>
          <p:nvPr/>
        </p:nvCxnSpPr>
        <p:spPr>
          <a:xfrm flipH="1" rot="10800000">
            <a:off x="2599975" y="371250"/>
            <a:ext cx="498300" cy="426900"/>
          </a:xfrm>
          <a:prstGeom prst="straightConnector1">
            <a:avLst/>
          </a:prstGeom>
          <a:noFill/>
          <a:ln cap="flat" cmpd="sng" w="9525">
            <a:solidFill>
              <a:schemeClr val="lt1"/>
            </a:solidFill>
            <a:prstDash val="solid"/>
            <a:round/>
            <a:headEnd len="med" w="med" type="none"/>
            <a:tailEnd len="med" w="med" type="none"/>
          </a:ln>
        </p:spPr>
      </p:cxnSp>
      <p:cxnSp>
        <p:nvCxnSpPr>
          <p:cNvPr id="123" name="Google Shape;123;p8"/>
          <p:cNvCxnSpPr/>
          <p:nvPr/>
        </p:nvCxnSpPr>
        <p:spPr>
          <a:xfrm flipH="1" rot="10800000">
            <a:off x="7416800" y="4117950"/>
            <a:ext cx="477900" cy="406500"/>
          </a:xfrm>
          <a:prstGeom prst="straightConnector1">
            <a:avLst/>
          </a:prstGeom>
          <a:noFill/>
          <a:ln cap="flat" cmpd="sng" w="9525">
            <a:solidFill>
              <a:schemeClr val="lt1"/>
            </a:solidFill>
            <a:prstDash val="solid"/>
            <a:round/>
            <a:headEnd len="med" w="med" type="none"/>
            <a:tailEnd len="med" w="med" type="none"/>
          </a:ln>
        </p:spPr>
      </p:cxnSp>
      <p:cxnSp>
        <p:nvCxnSpPr>
          <p:cNvPr id="124" name="Google Shape;124;p8"/>
          <p:cNvCxnSpPr/>
          <p:nvPr/>
        </p:nvCxnSpPr>
        <p:spPr>
          <a:xfrm flipH="1" rot="10800000">
            <a:off x="7993800" y="300300"/>
            <a:ext cx="860400" cy="823200"/>
          </a:xfrm>
          <a:prstGeom prst="straightConnector1">
            <a:avLst/>
          </a:prstGeom>
          <a:noFill/>
          <a:ln cap="flat" cmpd="sng" w="9525">
            <a:solidFill>
              <a:schemeClr val="lt1"/>
            </a:solidFill>
            <a:prstDash val="solid"/>
            <a:round/>
            <a:headEnd len="med" w="med" type="none"/>
            <a:tailEnd len="med" w="med" type="none"/>
          </a:ln>
        </p:spPr>
      </p:cxnSp>
      <p:cxnSp>
        <p:nvCxnSpPr>
          <p:cNvPr id="125" name="Google Shape;125;p8"/>
          <p:cNvCxnSpPr/>
          <p:nvPr/>
        </p:nvCxnSpPr>
        <p:spPr>
          <a:xfrm flipH="1" rot="10800000">
            <a:off x="450775" y="951000"/>
            <a:ext cx="203400" cy="1725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6" name="Shape 126"/>
        <p:cNvGrpSpPr/>
        <p:nvPr/>
      </p:nvGrpSpPr>
      <p:grpSpPr>
        <a:xfrm>
          <a:off x="0" y="0"/>
          <a:ext cx="0" cy="0"/>
          <a:chOff x="0" y="0"/>
          <a:chExt cx="0" cy="0"/>
        </a:xfrm>
      </p:grpSpPr>
      <p:cxnSp>
        <p:nvCxnSpPr>
          <p:cNvPr id="127" name="Google Shape;127;p9"/>
          <p:cNvCxnSpPr/>
          <p:nvPr/>
        </p:nvCxnSpPr>
        <p:spPr>
          <a:xfrm flipH="1" rot="10800000">
            <a:off x="6488700" y="1822675"/>
            <a:ext cx="629700" cy="629400"/>
          </a:xfrm>
          <a:prstGeom prst="straightConnector1">
            <a:avLst/>
          </a:prstGeom>
          <a:noFill/>
          <a:ln cap="flat" cmpd="sng" w="9525">
            <a:solidFill>
              <a:schemeClr val="lt1"/>
            </a:solidFill>
            <a:prstDash val="solid"/>
            <a:round/>
            <a:headEnd len="med" w="med" type="none"/>
            <a:tailEnd len="med" w="med" type="none"/>
          </a:ln>
        </p:spPr>
      </p:cxnSp>
      <p:cxnSp>
        <p:nvCxnSpPr>
          <p:cNvPr id="128" name="Google Shape;128;p9"/>
          <p:cNvCxnSpPr/>
          <p:nvPr/>
        </p:nvCxnSpPr>
        <p:spPr>
          <a:xfrm flipH="1" rot="10800000">
            <a:off x="4337350" y="1060550"/>
            <a:ext cx="258900" cy="258900"/>
          </a:xfrm>
          <a:prstGeom prst="straightConnector1">
            <a:avLst/>
          </a:prstGeom>
          <a:noFill/>
          <a:ln cap="flat" cmpd="sng" w="9525">
            <a:solidFill>
              <a:schemeClr val="lt1"/>
            </a:solidFill>
            <a:prstDash val="solid"/>
            <a:round/>
            <a:headEnd len="med" w="med" type="none"/>
            <a:tailEnd len="med" w="med" type="none"/>
          </a:ln>
        </p:spPr>
      </p:cxnSp>
      <p:cxnSp>
        <p:nvCxnSpPr>
          <p:cNvPr id="129" name="Google Shape;129;p9"/>
          <p:cNvCxnSpPr/>
          <p:nvPr/>
        </p:nvCxnSpPr>
        <p:spPr>
          <a:xfrm flipH="1" rot="10800000">
            <a:off x="8424000" y="800300"/>
            <a:ext cx="308100" cy="308100"/>
          </a:xfrm>
          <a:prstGeom prst="straightConnector1">
            <a:avLst/>
          </a:prstGeom>
          <a:noFill/>
          <a:ln cap="flat" cmpd="sng" w="9525">
            <a:solidFill>
              <a:schemeClr val="lt1"/>
            </a:solidFill>
            <a:prstDash val="solid"/>
            <a:round/>
            <a:headEnd len="med" w="med" type="none"/>
            <a:tailEnd len="med" w="med" type="none"/>
          </a:ln>
        </p:spPr>
      </p:cxnSp>
      <p:cxnSp>
        <p:nvCxnSpPr>
          <p:cNvPr id="130" name="Google Shape;130;p9"/>
          <p:cNvCxnSpPr/>
          <p:nvPr/>
        </p:nvCxnSpPr>
        <p:spPr>
          <a:xfrm flipH="1" rot="10800000">
            <a:off x="8232000" y="3709950"/>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131" name="Google Shape;131;p9"/>
          <p:cNvCxnSpPr/>
          <p:nvPr/>
        </p:nvCxnSpPr>
        <p:spPr>
          <a:xfrm flipH="1" rot="10800000">
            <a:off x="899988" y="762350"/>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132" name="Google Shape;132;p9"/>
          <p:cNvCxnSpPr/>
          <p:nvPr/>
        </p:nvCxnSpPr>
        <p:spPr>
          <a:xfrm flipH="1" rot="10800000">
            <a:off x="1117063" y="4093950"/>
            <a:ext cx="384000" cy="384000"/>
          </a:xfrm>
          <a:prstGeom prst="straightConnector1">
            <a:avLst/>
          </a:prstGeom>
          <a:noFill/>
          <a:ln cap="flat" cmpd="sng" w="9525">
            <a:solidFill>
              <a:schemeClr val="lt1"/>
            </a:solidFill>
            <a:prstDash val="solid"/>
            <a:round/>
            <a:headEnd len="med" w="med" type="none"/>
            <a:tailEnd len="med" w="med" type="none"/>
          </a:ln>
        </p:spPr>
      </p:cxnSp>
      <p:cxnSp>
        <p:nvCxnSpPr>
          <p:cNvPr id="133" name="Google Shape;133;p9"/>
          <p:cNvCxnSpPr/>
          <p:nvPr/>
        </p:nvCxnSpPr>
        <p:spPr>
          <a:xfrm flipH="1" rot="10800000">
            <a:off x="5097175" y="3907850"/>
            <a:ext cx="258900" cy="258900"/>
          </a:xfrm>
          <a:prstGeom prst="straightConnector1">
            <a:avLst/>
          </a:prstGeom>
          <a:noFill/>
          <a:ln cap="flat" cmpd="sng" w="9525">
            <a:solidFill>
              <a:schemeClr val="lt1"/>
            </a:solidFill>
            <a:prstDash val="solid"/>
            <a:round/>
            <a:headEnd len="med" w="med" type="none"/>
            <a:tailEnd len="med" w="med" type="none"/>
          </a:ln>
        </p:spPr>
      </p:cxnSp>
      <p:sp>
        <p:nvSpPr>
          <p:cNvPr id="134" name="Google Shape;134;p9"/>
          <p:cNvSpPr txBox="1"/>
          <p:nvPr>
            <p:ph type="title"/>
          </p:nvPr>
        </p:nvSpPr>
        <p:spPr>
          <a:xfrm>
            <a:off x="720000" y="1816050"/>
            <a:ext cx="3852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5" name="Google Shape;135;p9"/>
          <p:cNvSpPr txBox="1"/>
          <p:nvPr>
            <p:ph idx="1" type="subTitle"/>
          </p:nvPr>
        </p:nvSpPr>
        <p:spPr>
          <a:xfrm>
            <a:off x="720000" y="2567775"/>
            <a:ext cx="3013500" cy="142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accent1"/>
                </a:solidFill>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cxnSp>
        <p:nvCxnSpPr>
          <p:cNvPr id="137" name="Google Shape;137;p10"/>
          <p:cNvCxnSpPr/>
          <p:nvPr/>
        </p:nvCxnSpPr>
        <p:spPr>
          <a:xfrm flipH="1" rot="10800000">
            <a:off x="270300" y="713075"/>
            <a:ext cx="629700" cy="629400"/>
          </a:xfrm>
          <a:prstGeom prst="straightConnector1">
            <a:avLst/>
          </a:prstGeom>
          <a:noFill/>
          <a:ln cap="flat" cmpd="sng" w="9525">
            <a:solidFill>
              <a:schemeClr val="lt1"/>
            </a:solidFill>
            <a:prstDash val="solid"/>
            <a:round/>
            <a:headEnd len="med" w="med" type="none"/>
            <a:tailEnd len="med" w="med" type="none"/>
          </a:ln>
        </p:spPr>
      </p:cxnSp>
      <p:cxnSp>
        <p:nvCxnSpPr>
          <p:cNvPr id="138" name="Google Shape;138;p10"/>
          <p:cNvCxnSpPr/>
          <p:nvPr/>
        </p:nvCxnSpPr>
        <p:spPr>
          <a:xfrm flipH="1" rot="10800000">
            <a:off x="4529400" y="576250"/>
            <a:ext cx="258900" cy="258900"/>
          </a:xfrm>
          <a:prstGeom prst="straightConnector1">
            <a:avLst/>
          </a:prstGeom>
          <a:noFill/>
          <a:ln cap="flat" cmpd="sng" w="9525">
            <a:solidFill>
              <a:schemeClr val="lt1"/>
            </a:solidFill>
            <a:prstDash val="solid"/>
            <a:round/>
            <a:headEnd len="med" w="med" type="none"/>
            <a:tailEnd len="med" w="med" type="none"/>
          </a:ln>
        </p:spPr>
      </p:cxnSp>
      <p:cxnSp>
        <p:nvCxnSpPr>
          <p:cNvPr id="139" name="Google Shape;139;p10"/>
          <p:cNvCxnSpPr/>
          <p:nvPr/>
        </p:nvCxnSpPr>
        <p:spPr>
          <a:xfrm flipH="1" rot="10800000">
            <a:off x="8089950" y="3047050"/>
            <a:ext cx="308100" cy="308100"/>
          </a:xfrm>
          <a:prstGeom prst="straightConnector1">
            <a:avLst/>
          </a:prstGeom>
          <a:noFill/>
          <a:ln cap="flat" cmpd="sng" w="9525">
            <a:solidFill>
              <a:schemeClr val="lt1"/>
            </a:solidFill>
            <a:prstDash val="solid"/>
            <a:round/>
            <a:headEnd len="med" w="med" type="none"/>
            <a:tailEnd len="med" w="med" type="none"/>
          </a:ln>
        </p:spPr>
      </p:cxnSp>
      <p:cxnSp>
        <p:nvCxnSpPr>
          <p:cNvPr id="140" name="Google Shape;140;p10"/>
          <p:cNvCxnSpPr/>
          <p:nvPr/>
        </p:nvCxnSpPr>
        <p:spPr>
          <a:xfrm flipH="1" rot="10800000">
            <a:off x="7193650" y="66575"/>
            <a:ext cx="384000" cy="384000"/>
          </a:xfrm>
          <a:prstGeom prst="straightConnector1">
            <a:avLst/>
          </a:prstGeom>
          <a:noFill/>
          <a:ln cap="flat" cmpd="sng" w="9525">
            <a:solidFill>
              <a:schemeClr val="lt1"/>
            </a:solidFill>
            <a:prstDash val="solid"/>
            <a:round/>
            <a:headEnd len="med" w="med" type="none"/>
            <a:tailEnd len="med" w="med" type="none"/>
          </a:ln>
        </p:spPr>
      </p:cxnSp>
      <p:sp>
        <p:nvSpPr>
          <p:cNvPr id="141" name="Google Shape;141;p10"/>
          <p:cNvSpPr txBox="1"/>
          <p:nvPr>
            <p:ph idx="1" type="subTitle"/>
          </p:nvPr>
        </p:nvSpPr>
        <p:spPr>
          <a:xfrm>
            <a:off x="5626800" y="2470500"/>
            <a:ext cx="2797200" cy="90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0"/>
          <p:cNvSpPr txBox="1"/>
          <p:nvPr>
            <p:ph type="title"/>
          </p:nvPr>
        </p:nvSpPr>
        <p:spPr>
          <a:xfrm>
            <a:off x="5492400" y="1425725"/>
            <a:ext cx="2931600" cy="1044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2800"/>
              <a:buNone/>
              <a:defRPr>
                <a:latin typeface="Nunito SemiBold"/>
                <a:ea typeface="Nunito SemiBold"/>
                <a:cs typeface="Nunito SemiBold"/>
                <a:sym typeface="Nunito SemiBold"/>
              </a:defRPr>
            </a:lvl2pPr>
            <a:lvl3pPr lvl="2" rtl="0">
              <a:spcBef>
                <a:spcPts val="0"/>
              </a:spcBef>
              <a:spcAft>
                <a:spcPts val="0"/>
              </a:spcAft>
              <a:buSzPts val="2800"/>
              <a:buNone/>
              <a:defRPr>
                <a:latin typeface="Nunito SemiBold"/>
                <a:ea typeface="Nunito SemiBold"/>
                <a:cs typeface="Nunito SemiBold"/>
                <a:sym typeface="Nunito SemiBold"/>
              </a:defRPr>
            </a:lvl3pPr>
            <a:lvl4pPr lvl="3" rtl="0">
              <a:spcBef>
                <a:spcPts val="0"/>
              </a:spcBef>
              <a:spcAft>
                <a:spcPts val="0"/>
              </a:spcAft>
              <a:buSzPts val="2800"/>
              <a:buNone/>
              <a:defRPr>
                <a:latin typeface="Nunito SemiBold"/>
                <a:ea typeface="Nunito SemiBold"/>
                <a:cs typeface="Nunito SemiBold"/>
                <a:sym typeface="Nunito SemiBold"/>
              </a:defRPr>
            </a:lvl4pPr>
            <a:lvl5pPr lvl="4" rtl="0">
              <a:spcBef>
                <a:spcPts val="0"/>
              </a:spcBef>
              <a:spcAft>
                <a:spcPts val="0"/>
              </a:spcAft>
              <a:buSzPts val="2800"/>
              <a:buNone/>
              <a:defRPr>
                <a:latin typeface="Nunito SemiBold"/>
                <a:ea typeface="Nunito SemiBold"/>
                <a:cs typeface="Nunito SemiBold"/>
                <a:sym typeface="Nunito SemiBold"/>
              </a:defRPr>
            </a:lvl5pPr>
            <a:lvl6pPr lvl="5" rtl="0">
              <a:spcBef>
                <a:spcPts val="0"/>
              </a:spcBef>
              <a:spcAft>
                <a:spcPts val="0"/>
              </a:spcAft>
              <a:buSzPts val="2800"/>
              <a:buNone/>
              <a:defRPr>
                <a:latin typeface="Nunito SemiBold"/>
                <a:ea typeface="Nunito SemiBold"/>
                <a:cs typeface="Nunito SemiBold"/>
                <a:sym typeface="Nunito SemiBold"/>
              </a:defRPr>
            </a:lvl6pPr>
            <a:lvl7pPr lvl="6" rtl="0">
              <a:spcBef>
                <a:spcPts val="0"/>
              </a:spcBef>
              <a:spcAft>
                <a:spcPts val="0"/>
              </a:spcAft>
              <a:buSzPts val="2800"/>
              <a:buNone/>
              <a:defRPr>
                <a:latin typeface="Nunito SemiBold"/>
                <a:ea typeface="Nunito SemiBold"/>
                <a:cs typeface="Nunito SemiBold"/>
                <a:sym typeface="Nunito SemiBold"/>
              </a:defRPr>
            </a:lvl7pPr>
            <a:lvl8pPr lvl="7" rtl="0">
              <a:spcBef>
                <a:spcPts val="0"/>
              </a:spcBef>
              <a:spcAft>
                <a:spcPts val="0"/>
              </a:spcAft>
              <a:buSzPts val="2800"/>
              <a:buNone/>
              <a:defRPr>
                <a:latin typeface="Nunito SemiBold"/>
                <a:ea typeface="Nunito SemiBold"/>
                <a:cs typeface="Nunito SemiBold"/>
                <a:sym typeface="Nunito SemiBold"/>
              </a:defRPr>
            </a:lvl8pPr>
            <a:lvl9pPr lvl="8" rtl="0">
              <a:spcBef>
                <a:spcPts val="0"/>
              </a:spcBef>
              <a:spcAft>
                <a:spcPts val="0"/>
              </a:spcAft>
              <a:buSzPts val="2800"/>
              <a:buNone/>
              <a:defRPr>
                <a:latin typeface="Nunito SemiBold"/>
                <a:ea typeface="Nunito SemiBold"/>
                <a:cs typeface="Nunito SemiBold"/>
                <a:sym typeface="Nunito SemiBold"/>
              </a:defRPr>
            </a:lvl9pPr>
          </a:lstStyle>
          <a:p/>
        </p:txBody>
      </p:sp>
      <p:cxnSp>
        <p:nvCxnSpPr>
          <p:cNvPr id="143" name="Google Shape;143;p10"/>
          <p:cNvCxnSpPr/>
          <p:nvPr/>
        </p:nvCxnSpPr>
        <p:spPr>
          <a:xfrm flipH="1" rot="10800000">
            <a:off x="6488700" y="1822675"/>
            <a:ext cx="629700" cy="629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52588"/>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Anton"/>
              <a:buNone/>
              <a:defRPr sz="2800">
                <a:solidFill>
                  <a:schemeClr val="dk2"/>
                </a:solidFill>
                <a:latin typeface="Anton"/>
                <a:ea typeface="Anton"/>
                <a:cs typeface="Anton"/>
                <a:sym typeface="Anton"/>
              </a:defRPr>
            </a:lvl1pPr>
            <a:lvl2pPr lvl="1">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2pPr>
            <a:lvl3pPr lvl="2">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3pPr>
            <a:lvl4pPr lvl="3">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4pPr>
            <a:lvl5pPr lvl="4">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5pPr>
            <a:lvl6pPr lvl="5">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6pPr>
            <a:lvl7pPr lvl="6">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7pPr>
            <a:lvl8pPr lvl="7">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8pPr>
            <a:lvl9pPr lvl="8">
              <a:spcBef>
                <a:spcPts val="0"/>
              </a:spcBef>
              <a:spcAft>
                <a:spcPts val="0"/>
              </a:spcAft>
              <a:buClr>
                <a:schemeClr val="dk1"/>
              </a:buClr>
              <a:buSzPts val="2800"/>
              <a:buFont typeface="Impact"/>
              <a:buNone/>
              <a:defRPr sz="2800">
                <a:solidFill>
                  <a:schemeClr val="dk1"/>
                </a:solidFill>
                <a:latin typeface="Impact"/>
                <a:ea typeface="Impact"/>
                <a:cs typeface="Impact"/>
                <a:sym typeface="Impact"/>
              </a:defRPr>
            </a:lvl9pPr>
          </a:lstStyle>
          <a:p/>
        </p:txBody>
      </p:sp>
      <p:sp>
        <p:nvSpPr>
          <p:cNvPr id="7" name="Google Shape;7;p1"/>
          <p:cNvSpPr txBox="1"/>
          <p:nvPr>
            <p:ph idx="1" type="body"/>
          </p:nvPr>
        </p:nvSpPr>
        <p:spPr>
          <a:xfrm>
            <a:off x="720000" y="1260038"/>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2"/>
              </a:buClr>
              <a:buSzPts val="1800"/>
              <a:buFont typeface="Nunito SemiBold"/>
              <a:buChar char="●"/>
              <a:defRPr sz="1800">
                <a:solidFill>
                  <a:schemeClr val="lt2"/>
                </a:solidFill>
                <a:latin typeface="Nunito SemiBold"/>
                <a:ea typeface="Nunito SemiBold"/>
                <a:cs typeface="Nunito SemiBold"/>
                <a:sym typeface="Nunito SemiBold"/>
              </a:defRPr>
            </a:lvl1pPr>
            <a:lvl2pPr indent="-330200" lvl="1" marL="914400">
              <a:lnSpc>
                <a:spcPct val="100000"/>
              </a:lnSpc>
              <a:spcBef>
                <a:spcPts val="0"/>
              </a:spcBef>
              <a:spcAft>
                <a:spcPts val="0"/>
              </a:spcAft>
              <a:buClr>
                <a:schemeClr val="lt2"/>
              </a:buClr>
              <a:buSzPts val="1600"/>
              <a:buFont typeface="Nunito SemiBold"/>
              <a:buChar char="○"/>
              <a:defRPr sz="1600">
                <a:solidFill>
                  <a:schemeClr val="lt2"/>
                </a:solidFill>
                <a:latin typeface="Nunito SemiBold"/>
                <a:ea typeface="Nunito SemiBold"/>
                <a:cs typeface="Nunito SemiBold"/>
                <a:sym typeface="Nunito SemiBold"/>
              </a:defRPr>
            </a:lvl2pPr>
            <a:lvl3pPr indent="-317500" lvl="2" marL="1371600">
              <a:lnSpc>
                <a:spcPct val="100000"/>
              </a:lnSpc>
              <a:spcBef>
                <a:spcPts val="0"/>
              </a:spcBef>
              <a:spcAft>
                <a:spcPts val="0"/>
              </a:spcAft>
              <a:buClr>
                <a:schemeClr val="lt2"/>
              </a:buClr>
              <a:buSzPts val="1400"/>
              <a:buFont typeface="Nunito SemiBold"/>
              <a:buChar char="■"/>
              <a:defRPr>
                <a:solidFill>
                  <a:schemeClr val="lt2"/>
                </a:solidFill>
                <a:latin typeface="Nunito SemiBold"/>
                <a:ea typeface="Nunito SemiBold"/>
                <a:cs typeface="Nunito SemiBold"/>
                <a:sym typeface="Nunito SemiBold"/>
              </a:defRPr>
            </a:lvl3pPr>
            <a:lvl4pPr indent="-317500" lvl="3" marL="1828800">
              <a:lnSpc>
                <a:spcPct val="100000"/>
              </a:lnSpc>
              <a:spcBef>
                <a:spcPts val="0"/>
              </a:spcBef>
              <a:spcAft>
                <a:spcPts val="0"/>
              </a:spcAft>
              <a:buClr>
                <a:schemeClr val="lt2"/>
              </a:buClr>
              <a:buSzPts val="1400"/>
              <a:buFont typeface="Nunito SemiBold"/>
              <a:buChar char="●"/>
              <a:defRPr>
                <a:solidFill>
                  <a:schemeClr val="lt2"/>
                </a:solidFill>
                <a:latin typeface="Nunito SemiBold"/>
                <a:ea typeface="Nunito SemiBold"/>
                <a:cs typeface="Nunito SemiBold"/>
                <a:sym typeface="Nunito SemiBold"/>
              </a:defRPr>
            </a:lvl4pPr>
            <a:lvl5pPr indent="-317500" lvl="4" marL="2286000">
              <a:lnSpc>
                <a:spcPct val="100000"/>
              </a:lnSpc>
              <a:spcBef>
                <a:spcPts val="0"/>
              </a:spcBef>
              <a:spcAft>
                <a:spcPts val="0"/>
              </a:spcAft>
              <a:buClr>
                <a:schemeClr val="lt2"/>
              </a:buClr>
              <a:buSzPts val="1400"/>
              <a:buFont typeface="Nunito SemiBold"/>
              <a:buChar char="○"/>
              <a:defRPr>
                <a:solidFill>
                  <a:schemeClr val="lt2"/>
                </a:solidFill>
                <a:latin typeface="Nunito SemiBold"/>
                <a:ea typeface="Nunito SemiBold"/>
                <a:cs typeface="Nunito SemiBold"/>
                <a:sym typeface="Nunito SemiBold"/>
              </a:defRPr>
            </a:lvl5pPr>
            <a:lvl6pPr indent="-317500" lvl="5" marL="2743200">
              <a:lnSpc>
                <a:spcPct val="100000"/>
              </a:lnSpc>
              <a:spcBef>
                <a:spcPts val="0"/>
              </a:spcBef>
              <a:spcAft>
                <a:spcPts val="0"/>
              </a:spcAft>
              <a:buClr>
                <a:schemeClr val="lt2"/>
              </a:buClr>
              <a:buSzPts val="1400"/>
              <a:buFont typeface="Nunito SemiBold"/>
              <a:buChar char="■"/>
              <a:defRPr>
                <a:solidFill>
                  <a:schemeClr val="lt2"/>
                </a:solidFill>
                <a:latin typeface="Nunito SemiBold"/>
                <a:ea typeface="Nunito SemiBold"/>
                <a:cs typeface="Nunito SemiBold"/>
                <a:sym typeface="Nunito SemiBold"/>
              </a:defRPr>
            </a:lvl6pPr>
            <a:lvl7pPr indent="-317500" lvl="6" marL="3200400">
              <a:lnSpc>
                <a:spcPct val="100000"/>
              </a:lnSpc>
              <a:spcBef>
                <a:spcPts val="0"/>
              </a:spcBef>
              <a:spcAft>
                <a:spcPts val="0"/>
              </a:spcAft>
              <a:buClr>
                <a:schemeClr val="lt2"/>
              </a:buClr>
              <a:buSzPts val="1400"/>
              <a:buFont typeface="Nunito SemiBold"/>
              <a:buChar char="●"/>
              <a:defRPr>
                <a:solidFill>
                  <a:schemeClr val="lt2"/>
                </a:solidFill>
                <a:latin typeface="Nunito SemiBold"/>
                <a:ea typeface="Nunito SemiBold"/>
                <a:cs typeface="Nunito SemiBold"/>
                <a:sym typeface="Nunito SemiBold"/>
              </a:defRPr>
            </a:lvl7pPr>
            <a:lvl8pPr indent="-317500" lvl="7" marL="3657600">
              <a:lnSpc>
                <a:spcPct val="100000"/>
              </a:lnSpc>
              <a:spcBef>
                <a:spcPts val="0"/>
              </a:spcBef>
              <a:spcAft>
                <a:spcPts val="0"/>
              </a:spcAft>
              <a:buClr>
                <a:schemeClr val="lt2"/>
              </a:buClr>
              <a:buSzPts val="1400"/>
              <a:buFont typeface="Nunito SemiBold"/>
              <a:buChar char="○"/>
              <a:defRPr>
                <a:solidFill>
                  <a:schemeClr val="lt2"/>
                </a:solidFill>
                <a:latin typeface="Nunito SemiBold"/>
                <a:ea typeface="Nunito SemiBold"/>
                <a:cs typeface="Nunito SemiBold"/>
                <a:sym typeface="Nunito SemiBold"/>
              </a:defRPr>
            </a:lvl8pPr>
            <a:lvl9pPr indent="-317500" lvl="8" marL="4114800">
              <a:lnSpc>
                <a:spcPct val="100000"/>
              </a:lnSpc>
              <a:spcBef>
                <a:spcPts val="0"/>
              </a:spcBef>
              <a:spcAft>
                <a:spcPts val="0"/>
              </a:spcAft>
              <a:buClr>
                <a:schemeClr val="lt2"/>
              </a:buClr>
              <a:buSzPts val="1400"/>
              <a:buFont typeface="Nunito SemiBold"/>
              <a:buChar char="■"/>
              <a:defRPr>
                <a:solidFill>
                  <a:schemeClr val="lt2"/>
                </a:solidFill>
                <a:latin typeface="Nunito SemiBold"/>
                <a:ea typeface="Nunito SemiBold"/>
                <a:cs typeface="Nunito SemiBold"/>
                <a:sym typeface="Nunito SemiBold"/>
              </a:defRPr>
            </a:lvl9pPr>
          </a:lstStyle>
          <a:p/>
        </p:txBody>
      </p:sp>
      <p:sp>
        <p:nvSpPr>
          <p:cNvPr id="8" name="Google Shape;8;p1"/>
          <p:cNvSpPr/>
          <p:nvPr/>
        </p:nvSpPr>
        <p:spPr>
          <a:xfrm>
            <a:off x="89025" y="3986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8318625" y="100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5651625" y="100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1"/>
          <p:cNvGrpSpPr/>
          <p:nvPr/>
        </p:nvGrpSpPr>
        <p:grpSpPr>
          <a:xfrm>
            <a:off x="179675" y="108775"/>
            <a:ext cx="8920450" cy="4887725"/>
            <a:chOff x="179675" y="108775"/>
            <a:chExt cx="8920450" cy="4887725"/>
          </a:xfrm>
        </p:grpSpPr>
        <p:sp>
          <p:nvSpPr>
            <p:cNvPr id="12" name="Google Shape;12;p1"/>
            <p:cNvSpPr/>
            <p:nvPr/>
          </p:nvSpPr>
          <p:spPr>
            <a:xfrm>
              <a:off x="2375025" y="176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812325" y="377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7632825" y="1471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146425" y="4748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984625" y="786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261225" y="633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89425" y="1700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4441475" y="4448025"/>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1046050" y="30617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5990950" y="240065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6489825" y="3148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785225" y="3300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7937625" y="4672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6642225" y="4519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5346825" y="3224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9080625" y="2005200"/>
              <a:ext cx="19500" cy="19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393825" y="1090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889625" y="1243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8623425" y="786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8242425" y="633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8775825" y="3910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8013825" y="2462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8394825" y="2614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8318625" y="4977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6108825" y="26910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5956425" y="1764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3594225" y="328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3746625" y="2526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3899025" y="3757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
            <p:cNvSpPr/>
            <p:nvPr/>
          </p:nvSpPr>
          <p:spPr>
            <a:xfrm>
              <a:off x="3441825" y="3910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3746625" y="41388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1536825" y="4672200"/>
              <a:ext cx="19500" cy="19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326350" y="48317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
            <p:cNvSpPr/>
            <p:nvPr/>
          </p:nvSpPr>
          <p:spPr>
            <a:xfrm>
              <a:off x="1478750" y="4883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8336750" y="10979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
            <p:cNvSpPr/>
            <p:nvPr/>
          </p:nvSpPr>
          <p:spPr>
            <a:xfrm>
              <a:off x="7879550" y="42983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4298150" y="2240925"/>
              <a:ext cx="68700" cy="68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
            <p:cNvSpPr/>
            <p:nvPr/>
          </p:nvSpPr>
          <p:spPr>
            <a:xfrm>
              <a:off x="179675" y="28519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789275" y="39949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
            <p:cNvSpPr/>
            <p:nvPr/>
          </p:nvSpPr>
          <p:spPr>
            <a:xfrm>
              <a:off x="4218275" y="39949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a:off x="5361275" y="4909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
            <p:cNvSpPr/>
            <p:nvPr/>
          </p:nvSpPr>
          <p:spPr>
            <a:xfrm>
              <a:off x="1475075" y="1556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
            <p:cNvSpPr/>
            <p:nvPr/>
          </p:nvSpPr>
          <p:spPr>
            <a:xfrm>
              <a:off x="3227675" y="1861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
            <p:cNvSpPr/>
            <p:nvPr/>
          </p:nvSpPr>
          <p:spPr>
            <a:xfrm>
              <a:off x="2389475" y="33091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p:cNvSpPr/>
            <p:nvPr/>
          </p:nvSpPr>
          <p:spPr>
            <a:xfrm>
              <a:off x="8485475" y="29281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p:cNvSpPr/>
            <p:nvPr/>
          </p:nvSpPr>
          <p:spPr>
            <a:xfrm>
              <a:off x="5437475" y="1175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a:off x="2846675" y="46807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a:off x="6428075" y="2623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
            <p:cNvSpPr/>
            <p:nvPr/>
          </p:nvSpPr>
          <p:spPr>
            <a:xfrm>
              <a:off x="3151475" y="10231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
            <p:cNvSpPr/>
            <p:nvPr/>
          </p:nvSpPr>
          <p:spPr>
            <a:xfrm>
              <a:off x="8942675" y="4604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
            <p:cNvSpPr/>
            <p:nvPr/>
          </p:nvSpPr>
          <p:spPr>
            <a:xfrm>
              <a:off x="9018875" y="23185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
            <p:cNvSpPr/>
            <p:nvPr/>
          </p:nvSpPr>
          <p:spPr>
            <a:xfrm>
              <a:off x="6732875" y="16327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
            <p:cNvSpPr/>
            <p:nvPr/>
          </p:nvSpPr>
          <p:spPr>
            <a:xfrm>
              <a:off x="7342475" y="3373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
            <p:cNvSpPr/>
            <p:nvPr/>
          </p:nvSpPr>
          <p:spPr>
            <a:xfrm>
              <a:off x="3913475" y="108775"/>
              <a:ext cx="40800" cy="4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type="ctrTitle"/>
          </p:nvPr>
        </p:nvSpPr>
        <p:spPr>
          <a:xfrm>
            <a:off x="2093100" y="540000"/>
            <a:ext cx="495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Project 3</a:t>
            </a:r>
            <a:endParaRPr/>
          </a:p>
          <a:p>
            <a:pPr indent="0" lvl="0" marL="0" rtl="0" algn="ctr">
              <a:spcBef>
                <a:spcPts val="0"/>
              </a:spcBef>
              <a:spcAft>
                <a:spcPts val="0"/>
              </a:spcAft>
              <a:buNone/>
            </a:pPr>
            <a:r>
              <a:rPr lang="en-GB" sz="2200"/>
              <a:t>An Analysis of Sodium in the Sun</a:t>
            </a:r>
            <a:endParaRPr sz="2200"/>
          </a:p>
        </p:txBody>
      </p:sp>
      <p:sp>
        <p:nvSpPr>
          <p:cNvPr id="319" name="Google Shape;319;p24"/>
          <p:cNvSpPr txBox="1"/>
          <p:nvPr>
            <p:ph idx="1" type="subTitle"/>
          </p:nvPr>
        </p:nvSpPr>
        <p:spPr>
          <a:xfrm>
            <a:off x="1773000" y="2592600"/>
            <a:ext cx="5598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Greg Costa, Omar Kotrach, Matthew Williard, Dax Begeny</a:t>
            </a:r>
            <a:endParaRPr/>
          </a:p>
        </p:txBody>
      </p:sp>
      <p:grpSp>
        <p:nvGrpSpPr>
          <p:cNvPr id="320" name="Google Shape;320;p24"/>
          <p:cNvGrpSpPr/>
          <p:nvPr/>
        </p:nvGrpSpPr>
        <p:grpSpPr>
          <a:xfrm>
            <a:off x="1835535" y="3283616"/>
            <a:ext cx="5472916" cy="5471576"/>
            <a:chOff x="1835535" y="3283616"/>
            <a:chExt cx="5472916" cy="5471576"/>
          </a:xfrm>
        </p:grpSpPr>
        <p:sp>
          <p:nvSpPr>
            <p:cNvPr id="321" name="Google Shape;321;p24"/>
            <p:cNvSpPr/>
            <p:nvPr/>
          </p:nvSpPr>
          <p:spPr>
            <a:xfrm>
              <a:off x="3077937" y="7584979"/>
              <a:ext cx="3736781" cy="928805"/>
            </a:xfrm>
            <a:custGeom>
              <a:rect b="b" l="l" r="r" t="t"/>
              <a:pathLst>
                <a:path extrusionOk="0" h="13870" w="55802">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3489772" y="3447279"/>
              <a:ext cx="2655363" cy="1065212"/>
            </a:xfrm>
            <a:custGeom>
              <a:rect b="b" l="l" r="r" t="t"/>
              <a:pathLst>
                <a:path extrusionOk="0" h="15907" w="39653">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64129" y="3990097"/>
              <a:ext cx="4833333" cy="2679872"/>
            </a:xfrm>
            <a:custGeom>
              <a:rect b="b" l="l" r="r" t="t"/>
              <a:pathLst>
                <a:path extrusionOk="0" h="40019" w="72177">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943215" y="4496018"/>
              <a:ext cx="1037957" cy="766548"/>
            </a:xfrm>
            <a:custGeom>
              <a:rect b="b" l="l" r="r" t="t"/>
              <a:pathLst>
                <a:path extrusionOk="0" h="11447" w="15500">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2413778" y="4490593"/>
              <a:ext cx="4602839" cy="3526779"/>
            </a:xfrm>
            <a:custGeom>
              <a:rect b="b" l="l" r="r" t="t"/>
              <a:pathLst>
                <a:path extrusionOk="0" h="52666" w="68735">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2702866" y="4793342"/>
              <a:ext cx="4605585" cy="3517270"/>
            </a:xfrm>
            <a:custGeom>
              <a:rect b="b" l="l" r="r" t="t"/>
              <a:pathLst>
                <a:path extrusionOk="0" h="52524" w="68776">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1915960" y="4298270"/>
              <a:ext cx="4924673" cy="3402693"/>
            </a:xfrm>
            <a:custGeom>
              <a:rect b="b" l="l" r="r" t="t"/>
              <a:pathLst>
                <a:path extrusionOk="0" h="50813" w="73541">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1835535" y="3316362"/>
              <a:ext cx="4570093" cy="3090368"/>
            </a:xfrm>
            <a:custGeom>
              <a:rect b="b" l="l" r="r" t="t"/>
              <a:pathLst>
                <a:path extrusionOk="0" h="46149" w="68246">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2543288" y="3283616"/>
              <a:ext cx="2452191" cy="901550"/>
            </a:xfrm>
            <a:custGeom>
              <a:rect b="b" l="l" r="r" t="t"/>
              <a:pathLst>
                <a:path extrusionOk="0" h="13463" w="36619">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3448856" y="7850897"/>
              <a:ext cx="3027689" cy="904295"/>
            </a:xfrm>
            <a:custGeom>
              <a:rect b="b" l="l" r="r" t="t"/>
              <a:pathLst>
                <a:path extrusionOk="0" h="13504" w="45213">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6472393" y="7919134"/>
              <a:ext cx="66898" cy="8237"/>
            </a:xfrm>
            <a:custGeom>
              <a:rect b="b" l="l" r="r" t="t"/>
              <a:pathLst>
                <a:path extrusionOk="0" h="123" w="999">
                  <a:moveTo>
                    <a:pt x="0" y="0"/>
                  </a:moveTo>
                  <a:lnTo>
                    <a:pt x="896" y="122"/>
                  </a:lnTo>
                  <a:lnTo>
                    <a:pt x="957" y="61"/>
                  </a:lnTo>
                  <a:lnTo>
                    <a:pt x="998" y="21"/>
                  </a:lnTo>
                  <a:lnTo>
                    <a:pt x="509" y="0"/>
                  </a:lnTo>
                  <a:close/>
                </a:path>
              </a:pathLst>
            </a:custGeom>
            <a:solidFill>
              <a:srgbClr val="F06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900000" y="990000"/>
            <a:ext cx="73440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22.8</a:t>
            </a:r>
            <a:endParaRPr/>
          </a:p>
        </p:txBody>
      </p:sp>
      <p:sp>
        <p:nvSpPr>
          <p:cNvPr id="415" name="Google Shape;415;p33"/>
          <p:cNvSpPr txBox="1"/>
          <p:nvPr>
            <p:ph idx="1" type="subTitle"/>
          </p:nvPr>
        </p:nvSpPr>
        <p:spPr>
          <a:xfrm>
            <a:off x="900000" y="295350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Ground Na to Excited 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900000" y="1590000"/>
            <a:ext cx="7344000" cy="1963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8.6e14</a:t>
            </a:r>
            <a:endParaRPr/>
          </a:p>
          <a:p>
            <a:pPr indent="0" lvl="0" marL="0" rtl="0" algn="ctr">
              <a:lnSpc>
                <a:spcPct val="115000"/>
              </a:lnSpc>
              <a:spcBef>
                <a:spcPts val="0"/>
              </a:spcBef>
              <a:spcAft>
                <a:spcPts val="0"/>
              </a:spcAft>
              <a:buNone/>
            </a:pPr>
            <a:r>
              <a:rPr b="1" lang="en-GB" sz="2200">
                <a:latin typeface="Arial"/>
                <a:ea typeface="Arial"/>
                <a:cs typeface="Arial"/>
                <a:sym typeface="Arial"/>
              </a:rPr>
              <a:t>  atoms/cm^2</a:t>
            </a:r>
            <a:endParaRPr/>
          </a:p>
        </p:txBody>
      </p:sp>
      <p:sp>
        <p:nvSpPr>
          <p:cNvPr id="421" name="Google Shape;421;p34"/>
          <p:cNvSpPr txBox="1"/>
          <p:nvPr>
            <p:ph idx="1" type="subTitle"/>
          </p:nvPr>
        </p:nvSpPr>
        <p:spPr>
          <a:xfrm>
            <a:off x="900000" y="56590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latin typeface="Nunito"/>
                <a:ea typeface="Nunito"/>
                <a:cs typeface="Nunito"/>
                <a:sym typeface="Nunito"/>
              </a:rPr>
              <a:t>What is the number density of neutral Na atoms?</a:t>
            </a:r>
            <a:endParaRPr b="1" sz="2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900000" y="1590000"/>
            <a:ext cx="7344000" cy="1963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7200">
              <a:latin typeface="Arial"/>
              <a:ea typeface="Arial"/>
              <a:cs typeface="Arial"/>
              <a:sym typeface="Arial"/>
            </a:endParaRPr>
          </a:p>
          <a:p>
            <a:pPr indent="0" lvl="0" marL="0" rtl="0" algn="ctr">
              <a:lnSpc>
                <a:spcPct val="115000"/>
              </a:lnSpc>
              <a:spcBef>
                <a:spcPts val="0"/>
              </a:spcBef>
              <a:spcAft>
                <a:spcPts val="0"/>
              </a:spcAft>
              <a:buNone/>
            </a:pPr>
            <a:r>
              <a:rPr lang="en-GB"/>
              <a:t>2.16e18 </a:t>
            </a:r>
            <a:endParaRPr/>
          </a:p>
          <a:p>
            <a:pPr indent="0" lvl="0" marL="0" rtl="0" algn="ctr">
              <a:lnSpc>
                <a:spcPct val="115000"/>
              </a:lnSpc>
              <a:spcBef>
                <a:spcPts val="0"/>
              </a:spcBef>
              <a:spcAft>
                <a:spcPts val="0"/>
              </a:spcAft>
              <a:buNone/>
            </a:pPr>
            <a:r>
              <a:rPr lang="en-GB" sz="2200">
                <a:latin typeface="Arial"/>
                <a:ea typeface="Arial"/>
                <a:cs typeface="Arial"/>
                <a:sym typeface="Arial"/>
              </a:rPr>
              <a:t>atoms/cm^2</a:t>
            </a:r>
            <a:endParaRPr sz="2200">
              <a:latin typeface="Arial"/>
              <a:ea typeface="Arial"/>
              <a:cs typeface="Arial"/>
              <a:sym typeface="Arial"/>
            </a:endParaRPr>
          </a:p>
          <a:p>
            <a:pPr indent="0" lvl="0" marL="0" rtl="0" algn="ctr">
              <a:spcBef>
                <a:spcPts val="0"/>
              </a:spcBef>
              <a:spcAft>
                <a:spcPts val="0"/>
              </a:spcAft>
              <a:buNone/>
            </a:pPr>
            <a:r>
              <a:t/>
            </a:r>
            <a:endParaRPr/>
          </a:p>
        </p:txBody>
      </p:sp>
      <p:sp>
        <p:nvSpPr>
          <p:cNvPr id="427" name="Google Shape;427;p35"/>
          <p:cNvSpPr txBox="1"/>
          <p:nvPr>
            <p:ph idx="1" type="subTitle"/>
          </p:nvPr>
        </p:nvSpPr>
        <p:spPr>
          <a:xfrm>
            <a:off x="900000" y="56590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latin typeface="Nunito"/>
                <a:ea typeface="Nunito"/>
                <a:cs typeface="Nunito"/>
                <a:sym typeface="Nunito"/>
              </a:rPr>
              <a:t>What is the number density of ionized Na atmos?</a:t>
            </a:r>
            <a:endParaRPr b="1" sz="20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900000" y="990000"/>
            <a:ext cx="73440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2517.9</a:t>
            </a:r>
            <a:endParaRPr/>
          </a:p>
        </p:txBody>
      </p:sp>
      <p:sp>
        <p:nvSpPr>
          <p:cNvPr id="433" name="Google Shape;433;p36"/>
          <p:cNvSpPr txBox="1"/>
          <p:nvPr>
            <p:ph idx="1" type="subTitle"/>
          </p:nvPr>
        </p:nvSpPr>
        <p:spPr>
          <a:xfrm>
            <a:off x="900000" y="295350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Ionized Na to Neutral Na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7"/>
          <p:cNvSpPr txBox="1"/>
          <p:nvPr>
            <p:ph type="title"/>
          </p:nvPr>
        </p:nvSpPr>
        <p:spPr>
          <a:xfrm>
            <a:off x="900000" y="990000"/>
            <a:ext cx="7344000" cy="19635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a:t>2.16e18</a:t>
            </a:r>
            <a:endParaRPr/>
          </a:p>
          <a:p>
            <a:pPr indent="0" lvl="0" marL="0" rtl="0" algn="ctr">
              <a:spcBef>
                <a:spcPts val="0"/>
              </a:spcBef>
              <a:spcAft>
                <a:spcPts val="0"/>
              </a:spcAft>
              <a:buNone/>
            </a:pPr>
            <a:r>
              <a:rPr lang="en-GB" sz="2100"/>
              <a:t>atoms/cm^2</a:t>
            </a:r>
            <a:endParaRPr sz="2100"/>
          </a:p>
        </p:txBody>
      </p:sp>
      <p:sp>
        <p:nvSpPr>
          <p:cNvPr id="439" name="Google Shape;439;p37"/>
          <p:cNvSpPr txBox="1"/>
          <p:nvPr>
            <p:ph idx="1" type="subTitle"/>
          </p:nvPr>
        </p:nvSpPr>
        <p:spPr>
          <a:xfrm>
            <a:off x="900000" y="341575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Total Number Density of Na Atoms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idx="1" type="subTitle"/>
          </p:nvPr>
        </p:nvSpPr>
        <p:spPr>
          <a:xfrm>
            <a:off x="900000" y="565900"/>
            <a:ext cx="7344000" cy="7548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latin typeface="Nunito"/>
                <a:ea typeface="Nunito"/>
                <a:cs typeface="Nunito"/>
                <a:sym typeface="Nunito"/>
              </a:rPr>
              <a:t>Abundances</a:t>
            </a:r>
            <a:endParaRPr b="1" sz="2000">
              <a:latin typeface="Nunito"/>
              <a:ea typeface="Nunito"/>
              <a:cs typeface="Nunito"/>
              <a:sym typeface="Nunito"/>
            </a:endParaRPr>
          </a:p>
        </p:txBody>
      </p:sp>
      <p:graphicFrame>
        <p:nvGraphicFramePr>
          <p:cNvPr id="445" name="Google Shape;445;p38"/>
          <p:cNvGraphicFramePr/>
          <p:nvPr/>
        </p:nvGraphicFramePr>
        <p:xfrm>
          <a:off x="952500" y="1320700"/>
          <a:ext cx="3000000" cy="3000000"/>
        </p:xfrm>
        <a:graphic>
          <a:graphicData uri="http://schemas.openxmlformats.org/drawingml/2006/table">
            <a:tbl>
              <a:tblPr>
                <a:noFill/>
                <a:tableStyleId>{0C060C75-1680-48E9-8547-277545694706}</a:tableStyleId>
              </a:tblPr>
              <a:tblGrid>
                <a:gridCol w="2413000"/>
                <a:gridCol w="2413000"/>
                <a:gridCol w="2413000"/>
              </a:tblGrid>
              <a:tr h="1540975">
                <a:tc>
                  <a:txBody>
                    <a:bodyPr/>
                    <a:lstStyle/>
                    <a:p>
                      <a:pPr indent="0" lvl="0" marL="0" rtl="0" algn="ctr">
                        <a:spcBef>
                          <a:spcPts val="0"/>
                        </a:spcBef>
                        <a:spcAft>
                          <a:spcPts val="0"/>
                        </a:spcAft>
                        <a:buNone/>
                      </a:pPr>
                      <a:r>
                        <a:rPr b="1" lang="en-GB" sz="1900">
                          <a:solidFill>
                            <a:schemeClr val="dk2"/>
                          </a:solidFill>
                        </a:rPr>
                        <a:t>In Physics Terms</a:t>
                      </a:r>
                      <a:endParaRPr b="1" sz="1900">
                        <a:solidFill>
                          <a:schemeClr val="dk2"/>
                        </a:solidFill>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l">
                        <a:spcBef>
                          <a:spcPts val="0"/>
                        </a:spcBef>
                        <a:spcAft>
                          <a:spcPts val="0"/>
                        </a:spcAft>
                        <a:buNone/>
                      </a:pPr>
                      <a:r>
                        <a:t/>
                      </a:r>
                      <a:endParaRPr b="1" sz="1900">
                        <a:solidFill>
                          <a:schemeClr val="dk2"/>
                        </a:solidFill>
                      </a:endParaRPr>
                    </a:p>
                    <a:p>
                      <a:pPr indent="0" lvl="0" marL="0" rtl="0" algn="ctr">
                        <a:spcBef>
                          <a:spcPts val="0"/>
                        </a:spcBef>
                        <a:spcAft>
                          <a:spcPts val="0"/>
                        </a:spcAft>
                        <a:buNone/>
                      </a:pPr>
                      <a:r>
                        <a:rPr b="1" lang="en-GB" sz="1900">
                          <a:solidFill>
                            <a:schemeClr val="dk2"/>
                          </a:solidFill>
                        </a:rPr>
                        <a:t>In Galactic Astronomy Terms</a:t>
                      </a:r>
                      <a:endParaRPr b="1" sz="1900">
                        <a:solidFill>
                          <a:schemeClr val="dk2"/>
                        </a:solidFill>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b="1" lang="en-GB" sz="1900">
                          <a:solidFill>
                            <a:schemeClr val="dk2"/>
                          </a:solidFill>
                        </a:rPr>
                        <a:t>In Stellar Astronomy Terms</a:t>
                      </a:r>
                      <a:endParaRPr b="1" sz="1900">
                        <a:solidFill>
                          <a:schemeClr val="dk2"/>
                        </a:solidFill>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r>
              <a:tr h="1556025">
                <a:tc>
                  <a:txBody>
                    <a:bodyPr/>
                    <a:lstStyle/>
                    <a:p>
                      <a:pPr indent="0" lvl="0" marL="0" rtl="0" algn="ctr">
                        <a:lnSpc>
                          <a:spcPct val="115000"/>
                        </a:lnSpc>
                        <a:spcBef>
                          <a:spcPts val="0"/>
                        </a:spcBef>
                        <a:spcAft>
                          <a:spcPts val="0"/>
                        </a:spcAft>
                        <a:buNone/>
                      </a:pPr>
                      <a:r>
                        <a:rPr b="1" lang="en-GB" sz="3300">
                          <a:solidFill>
                            <a:schemeClr val="lt1"/>
                          </a:solidFill>
                        </a:rPr>
                        <a:t>1.99e-6</a:t>
                      </a:r>
                      <a:endParaRPr b="1" sz="2900"/>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b="1" lang="en-GB" sz="3300">
                          <a:solidFill>
                            <a:schemeClr val="lt1"/>
                          </a:solidFill>
                        </a:rPr>
                        <a:t>6.5</a:t>
                      </a:r>
                      <a:endParaRPr b="1" sz="3300">
                        <a:solidFill>
                          <a:schemeClr val="lt1"/>
                        </a:solidFill>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b="1" lang="en-GB" sz="3300">
                          <a:solidFill>
                            <a:schemeClr val="lt1"/>
                          </a:solidFill>
                        </a:rPr>
                        <a:t>0</a:t>
                      </a:r>
                      <a:endParaRPr b="1" sz="3300">
                        <a:solidFill>
                          <a:schemeClr val="lt1"/>
                        </a:solidFill>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txBox="1"/>
          <p:nvPr>
            <p:ph type="title"/>
          </p:nvPr>
        </p:nvSpPr>
        <p:spPr>
          <a:xfrm>
            <a:off x="900000" y="990000"/>
            <a:ext cx="73440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Bonus</a:t>
            </a:r>
            <a:endParaRPr/>
          </a:p>
        </p:txBody>
      </p:sp>
      <p:sp>
        <p:nvSpPr>
          <p:cNvPr id="451" name="Google Shape;451;p39"/>
          <p:cNvSpPr txBox="1"/>
          <p:nvPr>
            <p:ph idx="1" type="subTitle"/>
          </p:nvPr>
        </p:nvSpPr>
        <p:spPr>
          <a:xfrm>
            <a:off x="900000" y="295350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Sulfur (S)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55" name="Shape 455"/>
        <p:cNvGrpSpPr/>
        <p:nvPr/>
      </p:nvGrpSpPr>
      <p:grpSpPr>
        <a:xfrm>
          <a:off x="0" y="0"/>
          <a:ext cx="0" cy="0"/>
          <a:chOff x="0" y="0"/>
          <a:chExt cx="0" cy="0"/>
        </a:xfrm>
      </p:grpSpPr>
      <p:pic>
        <p:nvPicPr>
          <p:cNvPr id="456" name="Google Shape;456;p40"/>
          <p:cNvPicPr preferRelativeResize="0"/>
          <p:nvPr/>
        </p:nvPicPr>
        <p:blipFill>
          <a:blip r:embed="rId3">
            <a:alphaModFix/>
          </a:blip>
          <a:stretch>
            <a:fillRect/>
          </a:stretch>
        </p:blipFill>
        <p:spPr>
          <a:xfrm>
            <a:off x="822550" y="101650"/>
            <a:ext cx="7329125" cy="496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60" name="Shape 460"/>
        <p:cNvGrpSpPr/>
        <p:nvPr/>
      </p:nvGrpSpPr>
      <p:grpSpPr>
        <a:xfrm>
          <a:off x="0" y="0"/>
          <a:ext cx="0" cy="0"/>
          <a:chOff x="0" y="0"/>
          <a:chExt cx="0" cy="0"/>
        </a:xfrm>
      </p:grpSpPr>
      <p:pic>
        <p:nvPicPr>
          <p:cNvPr id="461" name="Google Shape;461;p41"/>
          <p:cNvPicPr preferRelativeResize="0"/>
          <p:nvPr/>
        </p:nvPicPr>
        <p:blipFill>
          <a:blip r:embed="rId3">
            <a:alphaModFix/>
          </a:blip>
          <a:stretch>
            <a:fillRect/>
          </a:stretch>
        </p:blipFill>
        <p:spPr>
          <a:xfrm>
            <a:off x="1313825" y="426913"/>
            <a:ext cx="6516350" cy="4289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graphicFrame>
        <p:nvGraphicFramePr>
          <p:cNvPr id="466" name="Google Shape;466;p42"/>
          <p:cNvGraphicFramePr/>
          <p:nvPr/>
        </p:nvGraphicFramePr>
        <p:xfrm>
          <a:off x="952500" y="864100"/>
          <a:ext cx="3000000" cy="3000000"/>
        </p:xfrm>
        <a:graphic>
          <a:graphicData uri="http://schemas.openxmlformats.org/drawingml/2006/table">
            <a:tbl>
              <a:tblPr>
                <a:noFill/>
                <a:tableStyleId>{0C060C75-1680-48E9-8547-277545694706}</a:tableStyleId>
              </a:tblPr>
              <a:tblGrid>
                <a:gridCol w="1447800"/>
                <a:gridCol w="1447800"/>
                <a:gridCol w="1447800"/>
                <a:gridCol w="1447800"/>
                <a:gridCol w="1447800"/>
              </a:tblGrid>
              <a:tr h="1863900">
                <a:tc>
                  <a:txBody>
                    <a:bodyPr/>
                    <a:lstStyle/>
                    <a:p>
                      <a:pPr indent="0" lvl="0" marL="0" rtl="0" algn="ctr">
                        <a:spcBef>
                          <a:spcPts val="0"/>
                        </a:spcBef>
                        <a:spcAft>
                          <a:spcPts val="0"/>
                        </a:spcAft>
                        <a:buNone/>
                      </a:pPr>
                      <a:r>
                        <a:rPr lang="en-GB">
                          <a:solidFill>
                            <a:schemeClr val="dk2"/>
                          </a:solidFill>
                          <a:latin typeface="Anton"/>
                          <a:ea typeface="Anton"/>
                          <a:cs typeface="Anton"/>
                          <a:sym typeface="Anton"/>
                        </a:rPr>
                        <a:t>Equivalent Width</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2"/>
                          </a:solidFill>
                          <a:latin typeface="Anton"/>
                          <a:ea typeface="Anton"/>
                          <a:cs typeface="Anton"/>
                          <a:sym typeface="Anton"/>
                        </a:rPr>
                        <a:t>Total number density of S atoms in all states</a:t>
                      </a:r>
                      <a:endParaRPr>
                        <a:solidFill>
                          <a:schemeClr val="dk2"/>
                        </a:solidFill>
                        <a:latin typeface="Anton"/>
                        <a:ea typeface="Anton"/>
                        <a:cs typeface="Anton"/>
                        <a:sym typeface="Anton"/>
                      </a:endParaRPr>
                    </a:p>
                    <a:p>
                      <a:pPr indent="0" lvl="0" marL="0" rtl="0" algn="ctr">
                        <a:spcBef>
                          <a:spcPts val="0"/>
                        </a:spcBef>
                        <a:spcAft>
                          <a:spcPts val="0"/>
                        </a:spcAft>
                        <a:buNone/>
                      </a:pPr>
                      <a:r>
                        <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2"/>
                          </a:solidFill>
                          <a:latin typeface="Anton"/>
                          <a:ea typeface="Anton"/>
                          <a:cs typeface="Anton"/>
                          <a:sym typeface="Anton"/>
                        </a:rPr>
                        <a:t>In Physics Terms</a:t>
                      </a:r>
                      <a:endParaRPr>
                        <a:solidFill>
                          <a:schemeClr val="dk2"/>
                        </a:solidFill>
                        <a:latin typeface="Anton"/>
                        <a:ea typeface="Anton"/>
                        <a:cs typeface="Anton"/>
                        <a:sym typeface="Anton"/>
                      </a:endParaRPr>
                    </a:p>
                    <a:p>
                      <a:pPr indent="0" lvl="0" marL="0" rtl="0" algn="ctr">
                        <a:spcBef>
                          <a:spcPts val="0"/>
                        </a:spcBef>
                        <a:spcAft>
                          <a:spcPts val="0"/>
                        </a:spcAft>
                        <a:buNone/>
                      </a:pPr>
                      <a:r>
                        <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2"/>
                          </a:solidFill>
                          <a:latin typeface="Anton"/>
                          <a:ea typeface="Anton"/>
                          <a:cs typeface="Anton"/>
                          <a:sym typeface="Anton"/>
                        </a:rPr>
                        <a:t>In Galactic Astronomy Terms</a:t>
                      </a:r>
                      <a:endParaRPr>
                        <a:solidFill>
                          <a:schemeClr val="dk2"/>
                        </a:solidFill>
                        <a:latin typeface="Anton"/>
                        <a:ea typeface="Anton"/>
                        <a:cs typeface="Anton"/>
                        <a:sym typeface="Anton"/>
                      </a:endParaRPr>
                    </a:p>
                    <a:p>
                      <a:pPr indent="0" lvl="0" marL="0" rtl="0" algn="ctr">
                        <a:spcBef>
                          <a:spcPts val="0"/>
                        </a:spcBef>
                        <a:spcAft>
                          <a:spcPts val="0"/>
                        </a:spcAft>
                        <a:buNone/>
                      </a:pPr>
                      <a:r>
                        <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2"/>
                          </a:solidFill>
                          <a:latin typeface="Anton"/>
                          <a:ea typeface="Anton"/>
                          <a:cs typeface="Anton"/>
                          <a:sym typeface="Anton"/>
                        </a:rPr>
                        <a:t>In Stellar Astronomy Terms</a:t>
                      </a:r>
                      <a:endParaRPr>
                        <a:solidFill>
                          <a:schemeClr val="dk2"/>
                        </a:solidFill>
                        <a:latin typeface="Anton"/>
                        <a:ea typeface="Anton"/>
                        <a:cs typeface="Anton"/>
                        <a:sym typeface="Anton"/>
                      </a:endParaRPr>
                    </a:p>
                    <a:p>
                      <a:pPr indent="0" lvl="0" marL="0" rtl="0" algn="ctr">
                        <a:spcBef>
                          <a:spcPts val="0"/>
                        </a:spcBef>
                        <a:spcAft>
                          <a:spcPts val="0"/>
                        </a:spcAft>
                        <a:buNone/>
                      </a:pPr>
                      <a:r>
                        <a:t/>
                      </a:r>
                      <a:endParaRPr>
                        <a:solidFill>
                          <a:schemeClr val="dk2"/>
                        </a:solidFill>
                        <a:latin typeface="Anton"/>
                        <a:ea typeface="Anton"/>
                        <a:cs typeface="Anton"/>
                        <a:sym typeface="Anton"/>
                      </a:endParaRPr>
                    </a:p>
                    <a:p>
                      <a:pPr indent="0" lvl="0" marL="0" rtl="0" algn="ctr">
                        <a:spcBef>
                          <a:spcPts val="0"/>
                        </a:spcBef>
                        <a:spcAft>
                          <a:spcPts val="0"/>
                        </a:spcAft>
                        <a:buNone/>
                      </a:pPr>
                      <a:r>
                        <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r>
              <a:tr h="1863900">
                <a:tc>
                  <a:txBody>
                    <a:bodyPr/>
                    <a:lstStyle/>
                    <a:p>
                      <a:pPr indent="0" lvl="0" marL="0" rtl="0" algn="ctr">
                        <a:spcBef>
                          <a:spcPts val="0"/>
                        </a:spcBef>
                        <a:spcAft>
                          <a:spcPts val="0"/>
                        </a:spcAft>
                        <a:buNone/>
                      </a:pPr>
                      <a:r>
                        <a:rPr lang="en-GB" sz="2600">
                          <a:solidFill>
                            <a:schemeClr val="dk2"/>
                          </a:solidFill>
                          <a:latin typeface="Anton"/>
                          <a:ea typeface="Anton"/>
                          <a:cs typeface="Anton"/>
                          <a:sym typeface="Anton"/>
                        </a:rPr>
                        <a:t>9.44e-3</a:t>
                      </a:r>
                      <a:endParaRPr sz="2600">
                        <a:solidFill>
                          <a:schemeClr val="dk2"/>
                        </a:solidFill>
                        <a:latin typeface="Anton"/>
                        <a:ea typeface="Anton"/>
                        <a:cs typeface="Anton"/>
                        <a:sym typeface="Anton"/>
                      </a:endParaRPr>
                    </a:p>
                    <a:p>
                      <a:pPr indent="0" lvl="0" marL="0" rtl="0" algn="ctr">
                        <a:spcBef>
                          <a:spcPts val="0"/>
                        </a:spcBef>
                        <a:spcAft>
                          <a:spcPts val="0"/>
                        </a:spcAft>
                        <a:buNone/>
                      </a:pPr>
                      <a:r>
                        <a:rPr lang="en-GB" sz="2200">
                          <a:solidFill>
                            <a:schemeClr val="dk2"/>
                          </a:solidFill>
                          <a:latin typeface="Anton"/>
                          <a:ea typeface="Anton"/>
                          <a:cs typeface="Anton"/>
                          <a:sym typeface="Anton"/>
                        </a:rPr>
                        <a:t>Å</a:t>
                      </a:r>
                      <a:endParaRPr>
                        <a:solidFill>
                          <a:schemeClr val="dk2"/>
                        </a:solidFill>
                        <a:latin typeface="Anton"/>
                        <a:ea typeface="Anton"/>
                        <a:cs typeface="Anton"/>
                        <a:sym typeface="Anton"/>
                      </a:endParaRPr>
                    </a:p>
                    <a:p>
                      <a:pPr indent="0" lvl="0" marL="0" rtl="0" algn="ctr">
                        <a:spcBef>
                          <a:spcPts val="0"/>
                        </a:spcBef>
                        <a:spcAft>
                          <a:spcPts val="0"/>
                        </a:spcAft>
                        <a:buNone/>
                      </a:pPr>
                      <a:r>
                        <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sz="2200">
                          <a:solidFill>
                            <a:schemeClr val="dk2"/>
                          </a:solidFill>
                          <a:latin typeface="Anton"/>
                          <a:ea typeface="Anton"/>
                          <a:cs typeface="Anton"/>
                          <a:sym typeface="Anton"/>
                        </a:rPr>
                        <a:t>3.05e17</a:t>
                      </a:r>
                      <a:endParaRPr sz="2200">
                        <a:solidFill>
                          <a:schemeClr val="dk2"/>
                        </a:solidFill>
                        <a:latin typeface="Anton"/>
                        <a:ea typeface="Anton"/>
                        <a:cs typeface="Anton"/>
                        <a:sym typeface="Anton"/>
                      </a:endParaRPr>
                    </a:p>
                    <a:p>
                      <a:pPr indent="0" lvl="0" marL="0" rtl="0" algn="ctr">
                        <a:spcBef>
                          <a:spcPts val="0"/>
                        </a:spcBef>
                        <a:spcAft>
                          <a:spcPts val="0"/>
                        </a:spcAft>
                        <a:buNone/>
                      </a:pPr>
                      <a:r>
                        <a:rPr lang="en-GB" sz="1500">
                          <a:solidFill>
                            <a:schemeClr val="dk2"/>
                          </a:solidFill>
                          <a:latin typeface="Anton"/>
                          <a:ea typeface="Anton"/>
                          <a:cs typeface="Anton"/>
                          <a:sym typeface="Anton"/>
                        </a:rPr>
                        <a:t>atoms/cm^2</a:t>
                      </a:r>
                      <a:endParaRPr sz="2200">
                        <a:solidFill>
                          <a:schemeClr val="dk2"/>
                        </a:solidFill>
                        <a:latin typeface="Anton"/>
                        <a:ea typeface="Anton"/>
                        <a:cs typeface="Anton"/>
                        <a:sym typeface="Anton"/>
                      </a:endParaRPr>
                    </a:p>
                    <a:p>
                      <a:pPr indent="0" lvl="0" marL="0" rtl="0" algn="ctr">
                        <a:spcBef>
                          <a:spcPts val="0"/>
                        </a:spcBef>
                        <a:spcAft>
                          <a:spcPts val="0"/>
                        </a:spcAft>
                        <a:buNone/>
                      </a:pPr>
                      <a:r>
                        <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sz="2200">
                          <a:solidFill>
                            <a:schemeClr val="dk2"/>
                          </a:solidFill>
                          <a:latin typeface="Anton"/>
                          <a:ea typeface="Anton"/>
                          <a:cs typeface="Anton"/>
                          <a:sym typeface="Anton"/>
                        </a:rPr>
                        <a:t>1.47e-5</a:t>
                      </a:r>
                      <a:endParaRPr sz="1500">
                        <a:solidFill>
                          <a:schemeClr val="dk2"/>
                        </a:solidFill>
                        <a:latin typeface="Anton"/>
                        <a:ea typeface="Anton"/>
                        <a:cs typeface="Anton"/>
                        <a:sym typeface="Anton"/>
                      </a:endParaRPr>
                    </a:p>
                    <a:p>
                      <a:pPr indent="0" lvl="0" marL="0" rtl="0" algn="ctr">
                        <a:spcBef>
                          <a:spcPts val="0"/>
                        </a:spcBef>
                        <a:spcAft>
                          <a:spcPts val="0"/>
                        </a:spcAft>
                        <a:buNone/>
                      </a:pPr>
                      <a:r>
                        <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sz="2200">
                          <a:solidFill>
                            <a:schemeClr val="dk2"/>
                          </a:solidFill>
                          <a:latin typeface="Anton"/>
                          <a:ea typeface="Anton"/>
                          <a:cs typeface="Anton"/>
                          <a:sym typeface="Anton"/>
                        </a:rPr>
                        <a:t>7.17</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c>
                  <a:txBody>
                    <a:bodyPr/>
                    <a:lstStyle/>
                    <a:p>
                      <a:pPr indent="0" lvl="0" marL="0" rtl="0" algn="ctr">
                        <a:spcBef>
                          <a:spcPts val="0"/>
                        </a:spcBef>
                        <a:spcAft>
                          <a:spcPts val="0"/>
                        </a:spcAft>
                        <a:buNone/>
                      </a:pPr>
                      <a:r>
                        <a:rPr lang="en-GB" sz="2200">
                          <a:solidFill>
                            <a:schemeClr val="dk2"/>
                          </a:solidFill>
                          <a:latin typeface="Anton"/>
                          <a:ea typeface="Anton"/>
                          <a:cs typeface="Anton"/>
                          <a:sym typeface="Anton"/>
                        </a:rPr>
                        <a:t>0</a:t>
                      </a:r>
                      <a:endParaRPr/>
                    </a:p>
                  </a:txBody>
                  <a:tcPr marT="91425" marB="91425" marR="91425" marL="91425" anchor="ctr">
                    <a:lnL cap="flat" cmpd="sng" w="76200">
                      <a:solidFill>
                        <a:srgbClr val="661A30"/>
                      </a:solidFill>
                      <a:prstDash val="solid"/>
                      <a:round/>
                      <a:headEnd len="sm" w="sm" type="none"/>
                      <a:tailEnd len="sm" w="sm" type="none"/>
                    </a:lnL>
                    <a:lnR cap="flat" cmpd="sng" w="76200">
                      <a:solidFill>
                        <a:srgbClr val="661A30"/>
                      </a:solidFill>
                      <a:prstDash val="solid"/>
                      <a:round/>
                      <a:headEnd len="sm" w="sm" type="none"/>
                      <a:tailEnd len="sm" w="sm" type="none"/>
                    </a:lnR>
                    <a:lnT cap="flat" cmpd="sng" w="76200">
                      <a:solidFill>
                        <a:srgbClr val="661A30"/>
                      </a:solidFill>
                      <a:prstDash val="solid"/>
                      <a:round/>
                      <a:headEnd len="sm" w="sm" type="none"/>
                      <a:tailEnd len="sm" w="sm" type="none"/>
                    </a:lnT>
                    <a:lnB cap="flat" cmpd="sng" w="76200">
                      <a:solidFill>
                        <a:srgbClr val="661A3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type="title"/>
          </p:nvPr>
        </p:nvSpPr>
        <p:spPr>
          <a:xfrm>
            <a:off x="720000" y="540000"/>
            <a:ext cx="7704000" cy="4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337" name="Google Shape;337;p25"/>
          <p:cNvSpPr txBox="1"/>
          <p:nvPr/>
        </p:nvSpPr>
        <p:spPr>
          <a:xfrm>
            <a:off x="977710" y="1830000"/>
            <a:ext cx="1727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F8D79A"/>
              </a:solidFill>
              <a:latin typeface="Nunito"/>
              <a:ea typeface="Nunito"/>
              <a:cs typeface="Nunito"/>
              <a:sym typeface="Nunito"/>
            </a:endParaRPr>
          </a:p>
        </p:txBody>
      </p:sp>
      <p:sp>
        <p:nvSpPr>
          <p:cNvPr id="338" name="Google Shape;338;p25"/>
          <p:cNvSpPr txBox="1"/>
          <p:nvPr/>
        </p:nvSpPr>
        <p:spPr>
          <a:xfrm>
            <a:off x="2782810" y="3318850"/>
            <a:ext cx="1727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F8D79A"/>
              </a:solidFill>
              <a:latin typeface="Nunito"/>
              <a:ea typeface="Nunito"/>
              <a:cs typeface="Nunito"/>
              <a:sym typeface="Nunito"/>
            </a:endParaRPr>
          </a:p>
        </p:txBody>
      </p:sp>
      <p:sp>
        <p:nvSpPr>
          <p:cNvPr id="339" name="Google Shape;339;p25"/>
          <p:cNvSpPr txBox="1"/>
          <p:nvPr>
            <p:ph type="title"/>
          </p:nvPr>
        </p:nvSpPr>
        <p:spPr>
          <a:xfrm>
            <a:off x="108100" y="1182600"/>
            <a:ext cx="8819700" cy="64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Light </a:t>
            </a:r>
            <a:r>
              <a:rPr lang="en-GB" sz="1800"/>
              <a:t>Spectra</a:t>
            </a:r>
            <a:endParaRPr sz="1800"/>
          </a:p>
          <a:p>
            <a:pPr indent="-342900" lvl="1" marL="914400" rtl="0" algn="l">
              <a:spcBef>
                <a:spcPts val="0"/>
              </a:spcBef>
              <a:spcAft>
                <a:spcPts val="0"/>
              </a:spcAft>
              <a:buClr>
                <a:schemeClr val="dk2"/>
              </a:buClr>
              <a:buSzPts val="1800"/>
              <a:buChar char="○"/>
            </a:pPr>
            <a:r>
              <a:rPr lang="en-GB" sz="1800">
                <a:solidFill>
                  <a:schemeClr val="dk2"/>
                </a:solidFill>
              </a:rPr>
              <a:t>Emission and Absorption of different wavelengths of light</a:t>
            </a:r>
            <a:endParaRPr sz="1800">
              <a:solidFill>
                <a:schemeClr val="dk2"/>
              </a:solidFill>
            </a:endParaRPr>
          </a:p>
          <a:p>
            <a:pPr indent="-342900" lvl="1" marL="914400" rtl="0" algn="l">
              <a:spcBef>
                <a:spcPts val="0"/>
              </a:spcBef>
              <a:spcAft>
                <a:spcPts val="0"/>
              </a:spcAft>
              <a:buClr>
                <a:schemeClr val="dk2"/>
              </a:buClr>
              <a:buSzPts val="1800"/>
              <a:buChar char="○"/>
            </a:pPr>
            <a:r>
              <a:rPr lang="en-GB" sz="1800">
                <a:solidFill>
                  <a:schemeClr val="dk2"/>
                </a:solidFill>
              </a:rPr>
              <a:t>Tells us elements contained in an object</a:t>
            </a:r>
            <a:endParaRPr sz="1800">
              <a:solidFill>
                <a:schemeClr val="dk2"/>
              </a:solidFill>
            </a:endParaRPr>
          </a:p>
          <a:p>
            <a:pPr indent="0" lvl="0" marL="9144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GB" sz="1800"/>
              <a:t>Stellar Abundance</a:t>
            </a:r>
            <a:endParaRPr sz="1800"/>
          </a:p>
          <a:p>
            <a:pPr indent="-342900" lvl="1" marL="914400" rtl="0" algn="l">
              <a:spcBef>
                <a:spcPts val="0"/>
              </a:spcBef>
              <a:spcAft>
                <a:spcPts val="0"/>
              </a:spcAft>
              <a:buClr>
                <a:schemeClr val="dk2"/>
              </a:buClr>
              <a:buSzPts val="1800"/>
              <a:buChar char="○"/>
            </a:pPr>
            <a:r>
              <a:rPr lang="en-GB" sz="1800">
                <a:solidFill>
                  <a:schemeClr val="dk2"/>
                </a:solidFill>
              </a:rPr>
              <a:t>Light spectra done on a star</a:t>
            </a:r>
            <a:endParaRPr sz="1800">
              <a:solidFill>
                <a:schemeClr val="dk2"/>
              </a:solidFill>
            </a:endParaRPr>
          </a:p>
          <a:p>
            <a:pPr indent="-342900" lvl="1" marL="914400" rtl="0" algn="l">
              <a:spcBef>
                <a:spcPts val="0"/>
              </a:spcBef>
              <a:spcAft>
                <a:spcPts val="0"/>
              </a:spcAft>
              <a:buClr>
                <a:schemeClr val="dk2"/>
              </a:buClr>
              <a:buSzPts val="1800"/>
              <a:buChar char="○"/>
            </a:pPr>
            <a:r>
              <a:rPr lang="en-GB" sz="1800">
                <a:solidFill>
                  <a:schemeClr val="dk2"/>
                </a:solidFill>
              </a:rPr>
              <a:t>Tells us what elements are in a star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GB" sz="1800"/>
              <a:t>We will do a stellar abundance spectra focusing on Sodium (N</a:t>
            </a:r>
            <a:r>
              <a:rPr lang="en-GB" sz="1800"/>
              <a:t>a)</a:t>
            </a:r>
            <a:endParaRPr sz="1800"/>
          </a:p>
          <a:p>
            <a:pPr indent="-342900" lvl="1" marL="914400" rtl="0" algn="l">
              <a:spcBef>
                <a:spcPts val="0"/>
              </a:spcBef>
              <a:spcAft>
                <a:spcPts val="0"/>
              </a:spcAft>
              <a:buClr>
                <a:schemeClr val="dk2"/>
              </a:buClr>
              <a:buSzPts val="1800"/>
              <a:buChar char="○"/>
            </a:pPr>
            <a:r>
              <a:rPr lang="en-GB" sz="1800">
                <a:solidFill>
                  <a:schemeClr val="dk2"/>
                </a:solidFill>
              </a:rPr>
              <a:t>Compare sodium to other elements</a:t>
            </a:r>
            <a:endParaRPr sz="1800">
              <a:solidFill>
                <a:schemeClr val="dk2"/>
              </a:solidFill>
            </a:endParaRPr>
          </a:p>
        </p:txBody>
      </p:sp>
      <p:sp>
        <p:nvSpPr>
          <p:cNvPr id="340" name="Google Shape;340;p25"/>
          <p:cNvSpPr txBox="1"/>
          <p:nvPr/>
        </p:nvSpPr>
        <p:spPr>
          <a:xfrm>
            <a:off x="6454810" y="3318850"/>
            <a:ext cx="17274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F8D79A"/>
              </a:solidFill>
              <a:latin typeface="Nunito"/>
              <a:ea typeface="Nunito"/>
              <a:cs typeface="Nunito"/>
              <a:sym typeface="Nunito"/>
            </a:endParaRPr>
          </a:p>
        </p:txBody>
      </p:sp>
      <p:sp>
        <p:nvSpPr>
          <p:cNvPr id="341" name="Google Shape;341;p25"/>
          <p:cNvSpPr txBox="1"/>
          <p:nvPr>
            <p:ph type="title"/>
          </p:nvPr>
        </p:nvSpPr>
        <p:spPr>
          <a:xfrm>
            <a:off x="1722450" y="4360525"/>
            <a:ext cx="56991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grpSp>
        <p:nvGrpSpPr>
          <p:cNvPr id="342" name="Google Shape;342;p25"/>
          <p:cNvGrpSpPr/>
          <p:nvPr/>
        </p:nvGrpSpPr>
        <p:grpSpPr>
          <a:xfrm>
            <a:off x="-3042939" y="4424725"/>
            <a:ext cx="14548334" cy="3128099"/>
            <a:chOff x="-3042939" y="4424725"/>
            <a:chExt cx="14548334" cy="3128099"/>
          </a:xfrm>
        </p:grpSpPr>
        <p:sp>
          <p:nvSpPr>
            <p:cNvPr id="343" name="Google Shape;343;p25"/>
            <p:cNvSpPr/>
            <p:nvPr/>
          </p:nvSpPr>
          <p:spPr>
            <a:xfrm flipH="1" rot="12663">
              <a:off x="-1053856" y="4723984"/>
              <a:ext cx="12457295" cy="2579250"/>
            </a:xfrm>
            <a:custGeom>
              <a:rect b="b" l="l" r="r" t="t"/>
              <a:pathLst>
                <a:path extrusionOk="0" h="22566" w="156877">
                  <a:moveTo>
                    <a:pt x="83601" y="1"/>
                  </a:moveTo>
                  <a:lnTo>
                    <a:pt x="74864" y="102"/>
                  </a:lnTo>
                  <a:lnTo>
                    <a:pt x="66046" y="347"/>
                  </a:lnTo>
                  <a:lnTo>
                    <a:pt x="57248" y="734"/>
                  </a:lnTo>
                  <a:lnTo>
                    <a:pt x="48613" y="1324"/>
                  </a:lnTo>
                  <a:lnTo>
                    <a:pt x="40223" y="2139"/>
                  </a:lnTo>
                  <a:lnTo>
                    <a:pt x="32198" y="3157"/>
                  </a:lnTo>
                  <a:lnTo>
                    <a:pt x="26516" y="4114"/>
                  </a:lnTo>
                  <a:lnTo>
                    <a:pt x="22871" y="4827"/>
                  </a:lnTo>
                  <a:lnTo>
                    <a:pt x="21120" y="5214"/>
                  </a:lnTo>
                  <a:lnTo>
                    <a:pt x="17169" y="6131"/>
                  </a:lnTo>
                  <a:lnTo>
                    <a:pt x="10652" y="7882"/>
                  </a:lnTo>
                  <a:lnTo>
                    <a:pt x="6864" y="9145"/>
                  </a:lnTo>
                  <a:lnTo>
                    <a:pt x="4807" y="9939"/>
                  </a:lnTo>
                  <a:lnTo>
                    <a:pt x="3116" y="10733"/>
                  </a:lnTo>
                  <a:lnTo>
                    <a:pt x="1813" y="11487"/>
                  </a:lnTo>
                  <a:lnTo>
                    <a:pt x="856" y="12200"/>
                  </a:lnTo>
                  <a:lnTo>
                    <a:pt x="265" y="12912"/>
                  </a:lnTo>
                  <a:lnTo>
                    <a:pt x="0" y="13584"/>
                  </a:lnTo>
                  <a:lnTo>
                    <a:pt x="62" y="14216"/>
                  </a:lnTo>
                  <a:lnTo>
                    <a:pt x="448" y="14827"/>
                  </a:lnTo>
                  <a:lnTo>
                    <a:pt x="1161" y="15397"/>
                  </a:lnTo>
                  <a:lnTo>
                    <a:pt x="2159" y="15947"/>
                  </a:lnTo>
                  <a:lnTo>
                    <a:pt x="3442" y="16456"/>
                  </a:lnTo>
                  <a:lnTo>
                    <a:pt x="5010" y="16945"/>
                  </a:lnTo>
                  <a:lnTo>
                    <a:pt x="6864" y="17372"/>
                  </a:lnTo>
                  <a:lnTo>
                    <a:pt x="10081" y="17983"/>
                  </a:lnTo>
                  <a:lnTo>
                    <a:pt x="15254" y="18655"/>
                  </a:lnTo>
                  <a:lnTo>
                    <a:pt x="21364" y="19165"/>
                  </a:lnTo>
                  <a:lnTo>
                    <a:pt x="28268" y="19531"/>
                  </a:lnTo>
                  <a:lnTo>
                    <a:pt x="35946" y="19735"/>
                  </a:lnTo>
                  <a:lnTo>
                    <a:pt x="44275" y="19755"/>
                  </a:lnTo>
                  <a:lnTo>
                    <a:pt x="53195" y="19613"/>
                  </a:lnTo>
                  <a:lnTo>
                    <a:pt x="57880" y="19450"/>
                  </a:lnTo>
                  <a:lnTo>
                    <a:pt x="60894" y="19368"/>
                  </a:lnTo>
                  <a:lnTo>
                    <a:pt x="66779" y="19327"/>
                  </a:lnTo>
                  <a:lnTo>
                    <a:pt x="72482" y="19470"/>
                  </a:lnTo>
                  <a:lnTo>
                    <a:pt x="78041" y="19714"/>
                  </a:lnTo>
                  <a:lnTo>
                    <a:pt x="91442" y="20712"/>
                  </a:lnTo>
                  <a:lnTo>
                    <a:pt x="106655" y="22016"/>
                  </a:lnTo>
                  <a:lnTo>
                    <a:pt x="114109" y="22423"/>
                  </a:lnTo>
                  <a:lnTo>
                    <a:pt x="119037" y="22566"/>
                  </a:lnTo>
                  <a:lnTo>
                    <a:pt x="123986" y="22545"/>
                  </a:lnTo>
                  <a:lnTo>
                    <a:pt x="128935" y="22321"/>
                  </a:lnTo>
                  <a:lnTo>
                    <a:pt x="133904" y="21894"/>
                  </a:lnTo>
                  <a:lnTo>
                    <a:pt x="138935" y="21201"/>
                  </a:lnTo>
                  <a:lnTo>
                    <a:pt x="141480" y="20753"/>
                  </a:lnTo>
                  <a:lnTo>
                    <a:pt x="143945" y="20244"/>
                  </a:lnTo>
                  <a:lnTo>
                    <a:pt x="147122" y="19409"/>
                  </a:lnTo>
                  <a:lnTo>
                    <a:pt x="148975" y="18798"/>
                  </a:lnTo>
                  <a:lnTo>
                    <a:pt x="150604" y="18167"/>
                  </a:lnTo>
                  <a:lnTo>
                    <a:pt x="152050" y="17495"/>
                  </a:lnTo>
                  <a:lnTo>
                    <a:pt x="153272" y="16823"/>
                  </a:lnTo>
                  <a:lnTo>
                    <a:pt x="154311" y="16110"/>
                  </a:lnTo>
                  <a:lnTo>
                    <a:pt x="155166" y="15377"/>
                  </a:lnTo>
                  <a:lnTo>
                    <a:pt x="155838" y="14643"/>
                  </a:lnTo>
                  <a:lnTo>
                    <a:pt x="156327" y="13890"/>
                  </a:lnTo>
                  <a:lnTo>
                    <a:pt x="156673" y="13136"/>
                  </a:lnTo>
                  <a:lnTo>
                    <a:pt x="156836" y="12362"/>
                  </a:lnTo>
                  <a:lnTo>
                    <a:pt x="156877" y="11609"/>
                  </a:lnTo>
                  <a:lnTo>
                    <a:pt x="156755" y="10835"/>
                  </a:lnTo>
                  <a:lnTo>
                    <a:pt x="156490" y="10082"/>
                  </a:lnTo>
                  <a:lnTo>
                    <a:pt x="156103" y="9348"/>
                  </a:lnTo>
                  <a:lnTo>
                    <a:pt x="155594" y="8615"/>
                  </a:lnTo>
                  <a:lnTo>
                    <a:pt x="154616" y="7556"/>
                  </a:lnTo>
                  <a:lnTo>
                    <a:pt x="152946" y="6232"/>
                  </a:lnTo>
                  <a:lnTo>
                    <a:pt x="150930" y="5011"/>
                  </a:lnTo>
                  <a:lnTo>
                    <a:pt x="148588" y="3951"/>
                  </a:lnTo>
                  <a:lnTo>
                    <a:pt x="146002" y="3076"/>
                  </a:lnTo>
                  <a:lnTo>
                    <a:pt x="143211" y="2383"/>
                  </a:lnTo>
                  <a:lnTo>
                    <a:pt x="140299" y="1935"/>
                  </a:lnTo>
                  <a:lnTo>
                    <a:pt x="138813" y="1833"/>
                  </a:lnTo>
                  <a:lnTo>
                    <a:pt x="135432" y="1609"/>
                  </a:lnTo>
                  <a:lnTo>
                    <a:pt x="125330" y="1060"/>
                  </a:lnTo>
                  <a:lnTo>
                    <a:pt x="112011" y="489"/>
                  </a:lnTo>
                  <a:lnTo>
                    <a:pt x="96350" y="82"/>
                  </a:lnTo>
                  <a:lnTo>
                    <a:pt x="836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rot="231343">
              <a:off x="-2992285" y="4842930"/>
              <a:ext cx="12492939" cy="2291690"/>
            </a:xfrm>
            <a:custGeom>
              <a:rect b="b" l="l" r="r" t="t"/>
              <a:pathLst>
                <a:path extrusionOk="0" h="22566" w="156877">
                  <a:moveTo>
                    <a:pt x="83601" y="1"/>
                  </a:moveTo>
                  <a:lnTo>
                    <a:pt x="74864" y="102"/>
                  </a:lnTo>
                  <a:lnTo>
                    <a:pt x="66046" y="347"/>
                  </a:lnTo>
                  <a:lnTo>
                    <a:pt x="57248" y="734"/>
                  </a:lnTo>
                  <a:lnTo>
                    <a:pt x="48613" y="1324"/>
                  </a:lnTo>
                  <a:lnTo>
                    <a:pt x="40223" y="2139"/>
                  </a:lnTo>
                  <a:lnTo>
                    <a:pt x="32198" y="3157"/>
                  </a:lnTo>
                  <a:lnTo>
                    <a:pt x="26516" y="4114"/>
                  </a:lnTo>
                  <a:lnTo>
                    <a:pt x="22871" y="4827"/>
                  </a:lnTo>
                  <a:lnTo>
                    <a:pt x="21120" y="5214"/>
                  </a:lnTo>
                  <a:lnTo>
                    <a:pt x="17169" y="6131"/>
                  </a:lnTo>
                  <a:lnTo>
                    <a:pt x="10652" y="7882"/>
                  </a:lnTo>
                  <a:lnTo>
                    <a:pt x="6864" y="9145"/>
                  </a:lnTo>
                  <a:lnTo>
                    <a:pt x="4807" y="9939"/>
                  </a:lnTo>
                  <a:lnTo>
                    <a:pt x="3116" y="10733"/>
                  </a:lnTo>
                  <a:lnTo>
                    <a:pt x="1813" y="11487"/>
                  </a:lnTo>
                  <a:lnTo>
                    <a:pt x="856" y="12200"/>
                  </a:lnTo>
                  <a:lnTo>
                    <a:pt x="265" y="12912"/>
                  </a:lnTo>
                  <a:lnTo>
                    <a:pt x="0" y="13584"/>
                  </a:lnTo>
                  <a:lnTo>
                    <a:pt x="62" y="14216"/>
                  </a:lnTo>
                  <a:lnTo>
                    <a:pt x="448" y="14827"/>
                  </a:lnTo>
                  <a:lnTo>
                    <a:pt x="1161" y="15397"/>
                  </a:lnTo>
                  <a:lnTo>
                    <a:pt x="2159" y="15947"/>
                  </a:lnTo>
                  <a:lnTo>
                    <a:pt x="3442" y="16456"/>
                  </a:lnTo>
                  <a:lnTo>
                    <a:pt x="5010" y="16945"/>
                  </a:lnTo>
                  <a:lnTo>
                    <a:pt x="6864" y="17372"/>
                  </a:lnTo>
                  <a:lnTo>
                    <a:pt x="10081" y="17983"/>
                  </a:lnTo>
                  <a:lnTo>
                    <a:pt x="15254" y="18655"/>
                  </a:lnTo>
                  <a:lnTo>
                    <a:pt x="21364" y="19165"/>
                  </a:lnTo>
                  <a:lnTo>
                    <a:pt x="28268" y="19531"/>
                  </a:lnTo>
                  <a:lnTo>
                    <a:pt x="35946" y="19735"/>
                  </a:lnTo>
                  <a:lnTo>
                    <a:pt x="44275" y="19755"/>
                  </a:lnTo>
                  <a:lnTo>
                    <a:pt x="53195" y="19613"/>
                  </a:lnTo>
                  <a:lnTo>
                    <a:pt x="57880" y="19450"/>
                  </a:lnTo>
                  <a:lnTo>
                    <a:pt x="60894" y="19368"/>
                  </a:lnTo>
                  <a:lnTo>
                    <a:pt x="66779" y="19327"/>
                  </a:lnTo>
                  <a:lnTo>
                    <a:pt x="72482" y="19470"/>
                  </a:lnTo>
                  <a:lnTo>
                    <a:pt x="78041" y="19714"/>
                  </a:lnTo>
                  <a:lnTo>
                    <a:pt x="91442" y="20712"/>
                  </a:lnTo>
                  <a:lnTo>
                    <a:pt x="106655" y="22016"/>
                  </a:lnTo>
                  <a:lnTo>
                    <a:pt x="114109" y="22423"/>
                  </a:lnTo>
                  <a:lnTo>
                    <a:pt x="119037" y="22566"/>
                  </a:lnTo>
                  <a:lnTo>
                    <a:pt x="123986" y="22545"/>
                  </a:lnTo>
                  <a:lnTo>
                    <a:pt x="128935" y="22321"/>
                  </a:lnTo>
                  <a:lnTo>
                    <a:pt x="133904" y="21894"/>
                  </a:lnTo>
                  <a:lnTo>
                    <a:pt x="138935" y="21201"/>
                  </a:lnTo>
                  <a:lnTo>
                    <a:pt x="141480" y="20753"/>
                  </a:lnTo>
                  <a:lnTo>
                    <a:pt x="143945" y="20244"/>
                  </a:lnTo>
                  <a:lnTo>
                    <a:pt x="147122" y="19409"/>
                  </a:lnTo>
                  <a:lnTo>
                    <a:pt x="148975" y="18798"/>
                  </a:lnTo>
                  <a:lnTo>
                    <a:pt x="150604" y="18167"/>
                  </a:lnTo>
                  <a:lnTo>
                    <a:pt x="152050" y="17495"/>
                  </a:lnTo>
                  <a:lnTo>
                    <a:pt x="153272" y="16823"/>
                  </a:lnTo>
                  <a:lnTo>
                    <a:pt x="154311" y="16110"/>
                  </a:lnTo>
                  <a:lnTo>
                    <a:pt x="155166" y="15377"/>
                  </a:lnTo>
                  <a:lnTo>
                    <a:pt x="155838" y="14643"/>
                  </a:lnTo>
                  <a:lnTo>
                    <a:pt x="156327" y="13890"/>
                  </a:lnTo>
                  <a:lnTo>
                    <a:pt x="156673" y="13136"/>
                  </a:lnTo>
                  <a:lnTo>
                    <a:pt x="156836" y="12362"/>
                  </a:lnTo>
                  <a:lnTo>
                    <a:pt x="156877" y="11609"/>
                  </a:lnTo>
                  <a:lnTo>
                    <a:pt x="156755" y="10835"/>
                  </a:lnTo>
                  <a:lnTo>
                    <a:pt x="156490" y="10082"/>
                  </a:lnTo>
                  <a:lnTo>
                    <a:pt x="156103" y="9348"/>
                  </a:lnTo>
                  <a:lnTo>
                    <a:pt x="155594" y="8615"/>
                  </a:lnTo>
                  <a:lnTo>
                    <a:pt x="154616" y="7556"/>
                  </a:lnTo>
                  <a:lnTo>
                    <a:pt x="152946" y="6232"/>
                  </a:lnTo>
                  <a:lnTo>
                    <a:pt x="150930" y="5011"/>
                  </a:lnTo>
                  <a:lnTo>
                    <a:pt x="148588" y="3951"/>
                  </a:lnTo>
                  <a:lnTo>
                    <a:pt x="146002" y="3076"/>
                  </a:lnTo>
                  <a:lnTo>
                    <a:pt x="143211" y="2383"/>
                  </a:lnTo>
                  <a:lnTo>
                    <a:pt x="140299" y="1935"/>
                  </a:lnTo>
                  <a:lnTo>
                    <a:pt x="138813" y="1833"/>
                  </a:lnTo>
                  <a:lnTo>
                    <a:pt x="135432" y="1609"/>
                  </a:lnTo>
                  <a:lnTo>
                    <a:pt x="125330" y="1060"/>
                  </a:lnTo>
                  <a:lnTo>
                    <a:pt x="112011" y="489"/>
                  </a:lnTo>
                  <a:lnTo>
                    <a:pt x="96350" y="82"/>
                  </a:lnTo>
                  <a:lnTo>
                    <a:pt x="83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3"/>
          <p:cNvSpPr txBox="1"/>
          <p:nvPr>
            <p:ph type="title"/>
          </p:nvPr>
        </p:nvSpPr>
        <p:spPr>
          <a:xfrm>
            <a:off x="3413188" y="1034213"/>
            <a:ext cx="4538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a:t>
            </a:r>
            <a:endParaRPr/>
          </a:p>
        </p:txBody>
      </p:sp>
      <p:grpSp>
        <p:nvGrpSpPr>
          <p:cNvPr id="472" name="Google Shape;472;p43"/>
          <p:cNvGrpSpPr/>
          <p:nvPr/>
        </p:nvGrpSpPr>
        <p:grpSpPr>
          <a:xfrm>
            <a:off x="-8531276" y="-492570"/>
            <a:ext cx="22138337" cy="6247290"/>
            <a:chOff x="-8531276" y="-492570"/>
            <a:chExt cx="22138337" cy="6247290"/>
          </a:xfrm>
        </p:grpSpPr>
        <p:sp>
          <p:nvSpPr>
            <p:cNvPr id="473" name="Google Shape;473;p43"/>
            <p:cNvSpPr/>
            <p:nvPr/>
          </p:nvSpPr>
          <p:spPr>
            <a:xfrm rot="-5400000">
              <a:off x="-391488" y="-8632358"/>
              <a:ext cx="1938470" cy="18218046"/>
            </a:xfrm>
            <a:custGeom>
              <a:rect b="b" l="l" r="r" t="t"/>
              <a:pathLst>
                <a:path extrusionOk="0" h="157732" w="22241">
                  <a:moveTo>
                    <a:pt x="6701" y="0"/>
                  </a:moveTo>
                  <a:lnTo>
                    <a:pt x="6314" y="1304"/>
                  </a:lnTo>
                  <a:lnTo>
                    <a:pt x="5601" y="3931"/>
                  </a:lnTo>
                  <a:lnTo>
                    <a:pt x="5011" y="6578"/>
                  </a:lnTo>
                  <a:lnTo>
                    <a:pt x="4502" y="9266"/>
                  </a:lnTo>
                  <a:lnTo>
                    <a:pt x="4115" y="11955"/>
                  </a:lnTo>
                  <a:lnTo>
                    <a:pt x="3830" y="14684"/>
                  </a:lnTo>
                  <a:lnTo>
                    <a:pt x="3646" y="17413"/>
                  </a:lnTo>
                  <a:lnTo>
                    <a:pt x="3585" y="20182"/>
                  </a:lnTo>
                  <a:lnTo>
                    <a:pt x="3606" y="21567"/>
                  </a:lnTo>
                  <a:lnTo>
                    <a:pt x="3646" y="22504"/>
                  </a:lnTo>
                  <a:lnTo>
                    <a:pt x="3809" y="24378"/>
                  </a:lnTo>
                  <a:lnTo>
                    <a:pt x="4217" y="27147"/>
                  </a:lnTo>
                  <a:lnTo>
                    <a:pt x="4929" y="30813"/>
                  </a:lnTo>
                  <a:lnTo>
                    <a:pt x="5561" y="34479"/>
                  </a:lnTo>
                  <a:lnTo>
                    <a:pt x="5744" y="36353"/>
                  </a:lnTo>
                  <a:lnTo>
                    <a:pt x="5846" y="37697"/>
                  </a:lnTo>
                  <a:lnTo>
                    <a:pt x="5927" y="40365"/>
                  </a:lnTo>
                  <a:lnTo>
                    <a:pt x="5907" y="44377"/>
                  </a:lnTo>
                  <a:lnTo>
                    <a:pt x="5500" y="49733"/>
                  </a:lnTo>
                  <a:lnTo>
                    <a:pt x="4807" y="55048"/>
                  </a:lnTo>
                  <a:lnTo>
                    <a:pt x="4339" y="57655"/>
                  </a:lnTo>
                  <a:lnTo>
                    <a:pt x="3382" y="62563"/>
                  </a:lnTo>
                  <a:lnTo>
                    <a:pt x="1834" y="69772"/>
                  </a:lnTo>
                  <a:lnTo>
                    <a:pt x="938" y="74518"/>
                  </a:lnTo>
                  <a:lnTo>
                    <a:pt x="286" y="79263"/>
                  </a:lnTo>
                  <a:lnTo>
                    <a:pt x="42" y="82847"/>
                  </a:lnTo>
                  <a:lnTo>
                    <a:pt x="1" y="85230"/>
                  </a:lnTo>
                  <a:lnTo>
                    <a:pt x="82" y="87653"/>
                  </a:lnTo>
                  <a:lnTo>
                    <a:pt x="306" y="90077"/>
                  </a:lnTo>
                  <a:lnTo>
                    <a:pt x="693" y="92521"/>
                  </a:lnTo>
                  <a:lnTo>
                    <a:pt x="1243" y="95005"/>
                  </a:lnTo>
                  <a:lnTo>
                    <a:pt x="1589" y="96248"/>
                  </a:lnTo>
                  <a:lnTo>
                    <a:pt x="2648" y="99750"/>
                  </a:lnTo>
                  <a:lnTo>
                    <a:pt x="4950" y="106736"/>
                  </a:lnTo>
                  <a:lnTo>
                    <a:pt x="6477" y="112031"/>
                  </a:lnTo>
                  <a:lnTo>
                    <a:pt x="7271" y="115595"/>
                  </a:lnTo>
                  <a:lnTo>
                    <a:pt x="7801" y="119200"/>
                  </a:lnTo>
                  <a:lnTo>
                    <a:pt x="7984" y="121929"/>
                  </a:lnTo>
                  <a:lnTo>
                    <a:pt x="7984" y="123782"/>
                  </a:lnTo>
                  <a:lnTo>
                    <a:pt x="7943" y="124719"/>
                  </a:lnTo>
                  <a:lnTo>
                    <a:pt x="7821" y="126307"/>
                  </a:lnTo>
                  <a:lnTo>
                    <a:pt x="7292" y="129810"/>
                  </a:lnTo>
                  <a:lnTo>
                    <a:pt x="6477" y="133598"/>
                  </a:lnTo>
                  <a:lnTo>
                    <a:pt x="5459" y="137630"/>
                  </a:lnTo>
                  <a:lnTo>
                    <a:pt x="3728" y="144005"/>
                  </a:lnTo>
                  <a:lnTo>
                    <a:pt x="1936" y="150664"/>
                  </a:lnTo>
                  <a:lnTo>
                    <a:pt x="856" y="155165"/>
                  </a:lnTo>
                  <a:lnTo>
                    <a:pt x="388" y="157405"/>
                  </a:lnTo>
                  <a:lnTo>
                    <a:pt x="19613" y="157731"/>
                  </a:lnTo>
                  <a:lnTo>
                    <a:pt x="22240" y="265"/>
                  </a:lnTo>
                  <a:lnTo>
                    <a:pt x="67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3"/>
            <p:cNvSpPr/>
            <p:nvPr/>
          </p:nvSpPr>
          <p:spPr>
            <a:xfrm rot="-5400000">
              <a:off x="431965" y="-4921485"/>
              <a:ext cx="825649" cy="10222554"/>
            </a:xfrm>
            <a:custGeom>
              <a:rect b="b" l="l" r="r" t="t"/>
              <a:pathLst>
                <a:path extrusionOk="0" h="20040" w="1508">
                  <a:moveTo>
                    <a:pt x="1507" y="0"/>
                  </a:moveTo>
                  <a:lnTo>
                    <a:pt x="1181" y="1202"/>
                  </a:lnTo>
                  <a:lnTo>
                    <a:pt x="631" y="3645"/>
                  </a:lnTo>
                  <a:lnTo>
                    <a:pt x="244" y="6191"/>
                  </a:lnTo>
                  <a:lnTo>
                    <a:pt x="20" y="8879"/>
                  </a:lnTo>
                  <a:lnTo>
                    <a:pt x="0" y="10305"/>
                  </a:lnTo>
                  <a:lnTo>
                    <a:pt x="0" y="11629"/>
                  </a:lnTo>
                  <a:lnTo>
                    <a:pt x="143" y="14154"/>
                  </a:lnTo>
                  <a:lnTo>
                    <a:pt x="448" y="16537"/>
                  </a:lnTo>
                  <a:lnTo>
                    <a:pt x="896" y="18859"/>
                  </a:lnTo>
                  <a:lnTo>
                    <a:pt x="1181" y="20040"/>
                  </a:lnTo>
                  <a:lnTo>
                    <a:pt x="15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2105738" y="3844016"/>
              <a:ext cx="13911087" cy="1633404"/>
            </a:xfrm>
            <a:custGeom>
              <a:rect b="b" l="l" r="r" t="t"/>
              <a:pathLst>
                <a:path extrusionOk="0" h="17780" w="123844">
                  <a:moveTo>
                    <a:pt x="41750" y="0"/>
                  </a:moveTo>
                  <a:lnTo>
                    <a:pt x="38165" y="102"/>
                  </a:lnTo>
                  <a:lnTo>
                    <a:pt x="34479" y="346"/>
                  </a:lnTo>
                  <a:lnTo>
                    <a:pt x="30712" y="733"/>
                  </a:lnTo>
                  <a:lnTo>
                    <a:pt x="26822" y="1222"/>
                  </a:lnTo>
                  <a:lnTo>
                    <a:pt x="20793" y="2179"/>
                  </a:lnTo>
                  <a:lnTo>
                    <a:pt x="12199" y="3910"/>
                  </a:lnTo>
                  <a:lnTo>
                    <a:pt x="7637" y="4949"/>
                  </a:lnTo>
                  <a:lnTo>
                    <a:pt x="6721" y="5193"/>
                  </a:lnTo>
                  <a:lnTo>
                    <a:pt x="5112" y="5804"/>
                  </a:lnTo>
                  <a:lnTo>
                    <a:pt x="3707" y="6599"/>
                  </a:lnTo>
                  <a:lnTo>
                    <a:pt x="2526" y="7515"/>
                  </a:lnTo>
                  <a:lnTo>
                    <a:pt x="1568" y="8533"/>
                  </a:lnTo>
                  <a:lnTo>
                    <a:pt x="835" y="9592"/>
                  </a:lnTo>
                  <a:lnTo>
                    <a:pt x="326" y="10692"/>
                  </a:lnTo>
                  <a:lnTo>
                    <a:pt x="41" y="11772"/>
                  </a:lnTo>
                  <a:lnTo>
                    <a:pt x="0" y="12831"/>
                  </a:lnTo>
                  <a:lnTo>
                    <a:pt x="163" y="13808"/>
                  </a:lnTo>
                  <a:lnTo>
                    <a:pt x="550" y="14684"/>
                  </a:lnTo>
                  <a:lnTo>
                    <a:pt x="1161" y="15417"/>
                  </a:lnTo>
                  <a:lnTo>
                    <a:pt x="1996" y="15967"/>
                  </a:lnTo>
                  <a:lnTo>
                    <a:pt x="3035" y="16333"/>
                  </a:lnTo>
                  <a:lnTo>
                    <a:pt x="4318" y="16435"/>
                  </a:lnTo>
                  <a:lnTo>
                    <a:pt x="5825" y="16293"/>
                  </a:lnTo>
                  <a:lnTo>
                    <a:pt x="6660" y="16089"/>
                  </a:lnTo>
                  <a:lnTo>
                    <a:pt x="7230" y="15967"/>
                  </a:lnTo>
                  <a:lnTo>
                    <a:pt x="9878" y="15621"/>
                  </a:lnTo>
                  <a:lnTo>
                    <a:pt x="14032" y="15213"/>
                  </a:lnTo>
                  <a:lnTo>
                    <a:pt x="19388" y="14847"/>
                  </a:lnTo>
                  <a:lnTo>
                    <a:pt x="25600" y="14541"/>
                  </a:lnTo>
                  <a:lnTo>
                    <a:pt x="32341" y="14419"/>
                  </a:lnTo>
                  <a:lnTo>
                    <a:pt x="39245" y="14541"/>
                  </a:lnTo>
                  <a:lnTo>
                    <a:pt x="44356" y="14826"/>
                  </a:lnTo>
                  <a:lnTo>
                    <a:pt x="47656" y="15132"/>
                  </a:lnTo>
                  <a:lnTo>
                    <a:pt x="49244" y="15335"/>
                  </a:lnTo>
                  <a:lnTo>
                    <a:pt x="52421" y="15743"/>
                  </a:lnTo>
                  <a:lnTo>
                    <a:pt x="59101" y="16476"/>
                  </a:lnTo>
                  <a:lnTo>
                    <a:pt x="66148" y="17087"/>
                  </a:lnTo>
                  <a:lnTo>
                    <a:pt x="73561" y="17535"/>
                  </a:lnTo>
                  <a:lnTo>
                    <a:pt x="81279" y="17779"/>
                  </a:lnTo>
                  <a:lnTo>
                    <a:pt x="89324" y="17779"/>
                  </a:lnTo>
                  <a:lnTo>
                    <a:pt x="97674" y="17474"/>
                  </a:lnTo>
                  <a:lnTo>
                    <a:pt x="106288" y="16843"/>
                  </a:lnTo>
                  <a:lnTo>
                    <a:pt x="110708" y="16374"/>
                  </a:lnTo>
                  <a:lnTo>
                    <a:pt x="112846" y="16109"/>
                  </a:lnTo>
                  <a:lnTo>
                    <a:pt x="116471" y="15397"/>
                  </a:lnTo>
                  <a:lnTo>
                    <a:pt x="118630" y="14725"/>
                  </a:lnTo>
                  <a:lnTo>
                    <a:pt x="119872" y="14256"/>
                  </a:lnTo>
                  <a:lnTo>
                    <a:pt x="120931" y="13747"/>
                  </a:lnTo>
                  <a:lnTo>
                    <a:pt x="121807" y="13197"/>
                  </a:lnTo>
                  <a:lnTo>
                    <a:pt x="122520" y="12647"/>
                  </a:lnTo>
                  <a:lnTo>
                    <a:pt x="123070" y="12057"/>
                  </a:lnTo>
                  <a:lnTo>
                    <a:pt x="123477" y="11466"/>
                  </a:lnTo>
                  <a:lnTo>
                    <a:pt x="123721" y="10875"/>
                  </a:lnTo>
                  <a:lnTo>
                    <a:pt x="123844" y="10264"/>
                  </a:lnTo>
                  <a:lnTo>
                    <a:pt x="123823" y="9674"/>
                  </a:lnTo>
                  <a:lnTo>
                    <a:pt x="123660" y="9083"/>
                  </a:lnTo>
                  <a:lnTo>
                    <a:pt x="123395" y="8513"/>
                  </a:lnTo>
                  <a:lnTo>
                    <a:pt x="122785" y="7658"/>
                  </a:lnTo>
                  <a:lnTo>
                    <a:pt x="121583" y="6639"/>
                  </a:lnTo>
                  <a:lnTo>
                    <a:pt x="120015" y="5743"/>
                  </a:lnTo>
                  <a:lnTo>
                    <a:pt x="118100" y="5010"/>
                  </a:lnTo>
                  <a:lnTo>
                    <a:pt x="115921" y="4501"/>
                  </a:lnTo>
                  <a:lnTo>
                    <a:pt x="113518" y="4236"/>
                  </a:lnTo>
                  <a:lnTo>
                    <a:pt x="110952" y="4277"/>
                  </a:lnTo>
                  <a:lnTo>
                    <a:pt x="108243" y="4623"/>
                  </a:lnTo>
                  <a:lnTo>
                    <a:pt x="106859" y="4949"/>
                  </a:lnTo>
                  <a:lnTo>
                    <a:pt x="105942" y="5173"/>
                  </a:lnTo>
                  <a:lnTo>
                    <a:pt x="103213" y="5703"/>
                  </a:lnTo>
                  <a:lnTo>
                    <a:pt x="99527" y="6232"/>
                  </a:lnTo>
                  <a:lnTo>
                    <a:pt x="95006" y="6619"/>
                  </a:lnTo>
                  <a:lnTo>
                    <a:pt x="89772" y="6762"/>
                  </a:lnTo>
                  <a:lnTo>
                    <a:pt x="85434" y="6619"/>
                  </a:lnTo>
                  <a:lnTo>
                    <a:pt x="82379" y="6395"/>
                  </a:lnTo>
                  <a:lnTo>
                    <a:pt x="79222" y="6028"/>
                  </a:lnTo>
                  <a:lnTo>
                    <a:pt x="75984" y="5540"/>
                  </a:lnTo>
                  <a:lnTo>
                    <a:pt x="72644" y="4868"/>
                  </a:lnTo>
                  <a:lnTo>
                    <a:pt x="69264" y="4053"/>
                  </a:lnTo>
                  <a:lnTo>
                    <a:pt x="67533" y="3544"/>
                  </a:lnTo>
                  <a:lnTo>
                    <a:pt x="65822" y="3055"/>
                  </a:lnTo>
                  <a:lnTo>
                    <a:pt x="62400" y="2179"/>
                  </a:lnTo>
                  <a:lnTo>
                    <a:pt x="58999" y="1467"/>
                  </a:lnTo>
                  <a:lnTo>
                    <a:pt x="55598" y="896"/>
                  </a:lnTo>
                  <a:lnTo>
                    <a:pt x="52197" y="448"/>
                  </a:lnTo>
                  <a:lnTo>
                    <a:pt x="48755" y="163"/>
                  </a:lnTo>
                  <a:lnTo>
                    <a:pt x="45273" y="21"/>
                  </a:lnTo>
                  <a:lnTo>
                    <a:pt x="41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rot="5258005">
              <a:off x="1119567" y="-891592"/>
              <a:ext cx="1033964" cy="11773372"/>
            </a:xfrm>
            <a:custGeom>
              <a:rect b="b" l="l" r="r" t="t"/>
              <a:pathLst>
                <a:path extrusionOk="0" h="20040" w="1508">
                  <a:moveTo>
                    <a:pt x="1507" y="0"/>
                  </a:moveTo>
                  <a:lnTo>
                    <a:pt x="1181" y="1202"/>
                  </a:lnTo>
                  <a:lnTo>
                    <a:pt x="631" y="3645"/>
                  </a:lnTo>
                  <a:lnTo>
                    <a:pt x="244" y="6191"/>
                  </a:lnTo>
                  <a:lnTo>
                    <a:pt x="20" y="8879"/>
                  </a:lnTo>
                  <a:lnTo>
                    <a:pt x="0" y="10305"/>
                  </a:lnTo>
                  <a:lnTo>
                    <a:pt x="0" y="11629"/>
                  </a:lnTo>
                  <a:lnTo>
                    <a:pt x="143" y="14154"/>
                  </a:lnTo>
                  <a:lnTo>
                    <a:pt x="448" y="16537"/>
                  </a:lnTo>
                  <a:lnTo>
                    <a:pt x="896" y="18859"/>
                  </a:lnTo>
                  <a:lnTo>
                    <a:pt x="1181" y="20040"/>
                  </a:lnTo>
                  <a:lnTo>
                    <a:pt x="15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rot="-5046104">
              <a:off x="9040120" y="-467399"/>
              <a:ext cx="2217874" cy="6723693"/>
            </a:xfrm>
            <a:custGeom>
              <a:rect b="b" l="l" r="r" t="t"/>
              <a:pathLst>
                <a:path extrusionOk="0" h="14216" w="9064">
                  <a:moveTo>
                    <a:pt x="4563" y="1"/>
                  </a:moveTo>
                  <a:lnTo>
                    <a:pt x="4074" y="102"/>
                  </a:lnTo>
                  <a:lnTo>
                    <a:pt x="3646" y="225"/>
                  </a:lnTo>
                  <a:lnTo>
                    <a:pt x="2811" y="550"/>
                  </a:lnTo>
                  <a:lnTo>
                    <a:pt x="2037" y="998"/>
                  </a:lnTo>
                  <a:lnTo>
                    <a:pt x="1386" y="1548"/>
                  </a:lnTo>
                  <a:lnTo>
                    <a:pt x="1121" y="1874"/>
                  </a:lnTo>
                  <a:lnTo>
                    <a:pt x="897" y="2241"/>
                  </a:lnTo>
                  <a:lnTo>
                    <a:pt x="693" y="2994"/>
                  </a:lnTo>
                  <a:lnTo>
                    <a:pt x="713" y="3768"/>
                  </a:lnTo>
                  <a:lnTo>
                    <a:pt x="876" y="4562"/>
                  </a:lnTo>
                  <a:lnTo>
                    <a:pt x="978" y="4949"/>
                  </a:lnTo>
                  <a:lnTo>
                    <a:pt x="1080" y="5275"/>
                  </a:lnTo>
                  <a:lnTo>
                    <a:pt x="1223" y="5988"/>
                  </a:lnTo>
                  <a:lnTo>
                    <a:pt x="1202" y="6334"/>
                  </a:lnTo>
                  <a:lnTo>
                    <a:pt x="1162" y="6517"/>
                  </a:lnTo>
                  <a:lnTo>
                    <a:pt x="999" y="6884"/>
                  </a:lnTo>
                  <a:lnTo>
                    <a:pt x="632" y="7352"/>
                  </a:lnTo>
                  <a:lnTo>
                    <a:pt x="408" y="7678"/>
                  </a:lnTo>
                  <a:lnTo>
                    <a:pt x="184" y="8106"/>
                  </a:lnTo>
                  <a:lnTo>
                    <a:pt x="1" y="8982"/>
                  </a:lnTo>
                  <a:lnTo>
                    <a:pt x="123" y="9878"/>
                  </a:lnTo>
                  <a:lnTo>
                    <a:pt x="510" y="10713"/>
                  </a:lnTo>
                  <a:lnTo>
                    <a:pt x="795" y="11100"/>
                  </a:lnTo>
                  <a:lnTo>
                    <a:pt x="1141" y="11487"/>
                  </a:lnTo>
                  <a:lnTo>
                    <a:pt x="1956" y="12179"/>
                  </a:lnTo>
                  <a:lnTo>
                    <a:pt x="2893" y="12749"/>
                  </a:lnTo>
                  <a:lnTo>
                    <a:pt x="3891" y="13238"/>
                  </a:lnTo>
                  <a:lnTo>
                    <a:pt x="4400" y="13442"/>
                  </a:lnTo>
                  <a:lnTo>
                    <a:pt x="4909" y="13625"/>
                  </a:lnTo>
                  <a:lnTo>
                    <a:pt x="5988" y="13951"/>
                  </a:lnTo>
                  <a:lnTo>
                    <a:pt x="7108" y="14175"/>
                  </a:lnTo>
                  <a:lnTo>
                    <a:pt x="8249" y="14216"/>
                  </a:lnTo>
                  <a:lnTo>
                    <a:pt x="8799" y="14155"/>
                  </a:lnTo>
                  <a:lnTo>
                    <a:pt x="8941" y="14114"/>
                  </a:lnTo>
                  <a:lnTo>
                    <a:pt x="9063" y="13951"/>
                  </a:lnTo>
                  <a:lnTo>
                    <a:pt x="9043" y="13747"/>
                  </a:lnTo>
                  <a:lnTo>
                    <a:pt x="8900" y="13564"/>
                  </a:lnTo>
                  <a:lnTo>
                    <a:pt x="8799" y="13503"/>
                  </a:lnTo>
                  <a:lnTo>
                    <a:pt x="8127" y="13299"/>
                  </a:lnTo>
                  <a:lnTo>
                    <a:pt x="7434" y="13136"/>
                  </a:lnTo>
                  <a:lnTo>
                    <a:pt x="7434" y="13116"/>
                  </a:lnTo>
                  <a:lnTo>
                    <a:pt x="7434" y="13096"/>
                  </a:lnTo>
                  <a:lnTo>
                    <a:pt x="7434" y="12933"/>
                  </a:lnTo>
                  <a:lnTo>
                    <a:pt x="7312" y="12688"/>
                  </a:lnTo>
                  <a:lnTo>
                    <a:pt x="7190" y="12607"/>
                  </a:lnTo>
                  <a:lnTo>
                    <a:pt x="7190" y="12505"/>
                  </a:lnTo>
                  <a:lnTo>
                    <a:pt x="7169" y="12444"/>
                  </a:lnTo>
                  <a:lnTo>
                    <a:pt x="7129" y="12220"/>
                  </a:lnTo>
                  <a:lnTo>
                    <a:pt x="7088" y="11996"/>
                  </a:lnTo>
                  <a:lnTo>
                    <a:pt x="7027" y="11527"/>
                  </a:lnTo>
                  <a:lnTo>
                    <a:pt x="7006" y="11039"/>
                  </a:lnTo>
                  <a:lnTo>
                    <a:pt x="6986" y="10081"/>
                  </a:lnTo>
                  <a:lnTo>
                    <a:pt x="7027" y="9124"/>
                  </a:lnTo>
                  <a:lnTo>
                    <a:pt x="7190" y="7190"/>
                  </a:lnTo>
                  <a:lnTo>
                    <a:pt x="7332" y="5255"/>
                  </a:lnTo>
                  <a:lnTo>
                    <a:pt x="7373" y="4359"/>
                  </a:lnTo>
                  <a:lnTo>
                    <a:pt x="7312" y="2954"/>
                  </a:lnTo>
                  <a:lnTo>
                    <a:pt x="7149" y="2057"/>
                  </a:lnTo>
                  <a:lnTo>
                    <a:pt x="6986" y="1609"/>
                  </a:lnTo>
                  <a:lnTo>
                    <a:pt x="6844" y="1243"/>
                  </a:lnTo>
                  <a:lnTo>
                    <a:pt x="6355" y="571"/>
                  </a:lnTo>
                  <a:lnTo>
                    <a:pt x="6009" y="306"/>
                  </a:lnTo>
                  <a:lnTo>
                    <a:pt x="5785" y="184"/>
                  </a:lnTo>
                  <a:lnTo>
                    <a:pt x="5316" y="41"/>
                  </a:lnTo>
                  <a:lnTo>
                    <a:pt x="45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43"/>
          <p:cNvSpPr txBox="1"/>
          <p:nvPr/>
        </p:nvSpPr>
        <p:spPr>
          <a:xfrm>
            <a:off x="245464" y="1706775"/>
            <a:ext cx="5321100" cy="3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000">
                <a:solidFill>
                  <a:schemeClr val="accent3"/>
                </a:solidFill>
                <a:latin typeface="Big Shoulders Text"/>
                <a:ea typeface="Big Shoulders Text"/>
                <a:cs typeface="Big Shoulders Text"/>
                <a:sym typeface="Big Shoulders Text"/>
              </a:rPr>
              <a:t>Sodium (Na)</a:t>
            </a:r>
            <a:endParaRPr b="1" sz="2000">
              <a:solidFill>
                <a:schemeClr val="accent3"/>
              </a:solidFill>
              <a:latin typeface="Big Shoulders Text"/>
              <a:ea typeface="Big Shoulders Text"/>
              <a:cs typeface="Big Shoulders Text"/>
              <a:sym typeface="Big Shoulders Text"/>
            </a:endParaRPr>
          </a:p>
        </p:txBody>
      </p:sp>
      <p:sp>
        <p:nvSpPr>
          <p:cNvPr id="479" name="Google Shape;479;p43"/>
          <p:cNvSpPr txBox="1"/>
          <p:nvPr/>
        </p:nvSpPr>
        <p:spPr>
          <a:xfrm>
            <a:off x="245500" y="2131100"/>
            <a:ext cx="53211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accent4"/>
                </a:solidFill>
                <a:latin typeface="Roboto"/>
                <a:ea typeface="Roboto"/>
                <a:cs typeface="Roboto"/>
                <a:sym typeface="Roboto"/>
              </a:rPr>
              <a:t>Abundance found to be 6.5 compared to the actual value of 6.3</a:t>
            </a:r>
            <a:endParaRPr sz="1700">
              <a:solidFill>
                <a:schemeClr val="accent4"/>
              </a:solidFill>
              <a:latin typeface="Roboto"/>
              <a:ea typeface="Roboto"/>
              <a:cs typeface="Roboto"/>
              <a:sym typeface="Roboto"/>
            </a:endParaRPr>
          </a:p>
          <a:p>
            <a:pPr indent="0" lvl="0" marL="0" rtl="0" algn="l">
              <a:spcBef>
                <a:spcPts val="0"/>
              </a:spcBef>
              <a:spcAft>
                <a:spcPts val="0"/>
              </a:spcAft>
              <a:buNone/>
            </a:pPr>
            <a:r>
              <a:t/>
            </a:r>
            <a:endParaRPr sz="1700">
              <a:solidFill>
                <a:schemeClr val="accent4"/>
              </a:solidFill>
              <a:latin typeface="Roboto"/>
              <a:ea typeface="Roboto"/>
              <a:cs typeface="Roboto"/>
              <a:sym typeface="Roboto"/>
            </a:endParaRPr>
          </a:p>
          <a:p>
            <a:pPr indent="0" lvl="0" marL="0" rtl="0" algn="l">
              <a:spcBef>
                <a:spcPts val="0"/>
              </a:spcBef>
              <a:spcAft>
                <a:spcPts val="0"/>
              </a:spcAft>
              <a:buNone/>
            </a:pPr>
            <a:r>
              <a:t/>
            </a:r>
            <a:endParaRPr sz="1700">
              <a:solidFill>
                <a:schemeClr val="accent4"/>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sz="1700">
              <a:solidFill>
                <a:schemeClr val="accent4"/>
              </a:solidFill>
              <a:latin typeface="Roboto"/>
              <a:ea typeface="Roboto"/>
              <a:cs typeface="Roboto"/>
              <a:sym typeface="Roboto"/>
            </a:endParaRPr>
          </a:p>
        </p:txBody>
      </p:sp>
      <p:cxnSp>
        <p:nvCxnSpPr>
          <p:cNvPr id="480" name="Google Shape;480;p43"/>
          <p:cNvCxnSpPr/>
          <p:nvPr/>
        </p:nvCxnSpPr>
        <p:spPr>
          <a:xfrm>
            <a:off x="245484" y="2117682"/>
            <a:ext cx="5148600" cy="0"/>
          </a:xfrm>
          <a:prstGeom prst="straightConnector1">
            <a:avLst/>
          </a:prstGeom>
          <a:noFill/>
          <a:ln cap="flat" cmpd="sng" w="19050">
            <a:solidFill>
              <a:schemeClr val="accent4"/>
            </a:solidFill>
            <a:prstDash val="solid"/>
            <a:round/>
            <a:headEnd len="med" w="med" type="none"/>
            <a:tailEnd len="med" w="med" type="none"/>
          </a:ln>
        </p:spPr>
      </p:cxnSp>
      <p:sp>
        <p:nvSpPr>
          <p:cNvPr id="481" name="Google Shape;481;p43"/>
          <p:cNvSpPr txBox="1"/>
          <p:nvPr/>
        </p:nvSpPr>
        <p:spPr>
          <a:xfrm>
            <a:off x="245464" y="2714325"/>
            <a:ext cx="5321100" cy="3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000">
                <a:solidFill>
                  <a:schemeClr val="accent3"/>
                </a:solidFill>
                <a:latin typeface="Big Shoulders Text"/>
                <a:ea typeface="Big Shoulders Text"/>
                <a:cs typeface="Big Shoulders Text"/>
                <a:sym typeface="Big Shoulders Text"/>
              </a:rPr>
              <a:t>Sulfur (S)</a:t>
            </a:r>
            <a:endParaRPr b="1" sz="2000">
              <a:solidFill>
                <a:schemeClr val="accent3"/>
              </a:solidFill>
              <a:latin typeface="Big Shoulders Text"/>
              <a:ea typeface="Big Shoulders Text"/>
              <a:cs typeface="Big Shoulders Text"/>
              <a:sym typeface="Big Shoulders Text"/>
            </a:endParaRPr>
          </a:p>
        </p:txBody>
      </p:sp>
      <p:sp>
        <p:nvSpPr>
          <p:cNvPr id="482" name="Google Shape;482;p43"/>
          <p:cNvSpPr txBox="1"/>
          <p:nvPr/>
        </p:nvSpPr>
        <p:spPr>
          <a:xfrm>
            <a:off x="245500" y="3138650"/>
            <a:ext cx="53211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accent4"/>
                </a:solidFill>
                <a:latin typeface="Roboto"/>
                <a:ea typeface="Roboto"/>
                <a:cs typeface="Roboto"/>
                <a:sym typeface="Roboto"/>
              </a:rPr>
              <a:t>Abundance found to be 7.17 compared to the actual value of 7.17</a:t>
            </a:r>
            <a:endParaRPr sz="1700">
              <a:solidFill>
                <a:schemeClr val="accent4"/>
              </a:solidFill>
              <a:latin typeface="Roboto"/>
              <a:ea typeface="Roboto"/>
              <a:cs typeface="Roboto"/>
              <a:sym typeface="Roboto"/>
            </a:endParaRPr>
          </a:p>
        </p:txBody>
      </p:sp>
      <p:cxnSp>
        <p:nvCxnSpPr>
          <p:cNvPr id="483" name="Google Shape;483;p43"/>
          <p:cNvCxnSpPr/>
          <p:nvPr/>
        </p:nvCxnSpPr>
        <p:spPr>
          <a:xfrm>
            <a:off x="245484" y="3125232"/>
            <a:ext cx="5148600" cy="0"/>
          </a:xfrm>
          <a:prstGeom prst="straightConnector1">
            <a:avLst/>
          </a:prstGeom>
          <a:noFill/>
          <a:ln cap="flat" cmpd="sng" w="19050">
            <a:solidFill>
              <a:schemeClr val="accent4"/>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350" name="Google Shape;350;p26"/>
          <p:cNvSpPr txBox="1"/>
          <p:nvPr>
            <p:ph idx="1" type="subTitle"/>
          </p:nvPr>
        </p:nvSpPr>
        <p:spPr>
          <a:xfrm>
            <a:off x="1128300" y="1669950"/>
            <a:ext cx="6887400" cy="901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Nunito"/>
              <a:buChar char="●"/>
            </a:pPr>
            <a:r>
              <a:rPr b="1" lang="en-GB" sz="1700">
                <a:latin typeface="Nunito"/>
                <a:ea typeface="Nunito"/>
                <a:cs typeface="Nunito"/>
                <a:sym typeface="Nunito"/>
              </a:rPr>
              <a:t>To understand the Sun’s </a:t>
            </a:r>
            <a:r>
              <a:rPr b="1" lang="en-GB" sz="1700">
                <a:latin typeface="Nunito"/>
                <a:ea typeface="Nunito"/>
                <a:cs typeface="Nunito"/>
                <a:sym typeface="Nunito"/>
              </a:rPr>
              <a:t>chemical</a:t>
            </a:r>
            <a:r>
              <a:rPr b="1" lang="en-GB" sz="1700">
                <a:latin typeface="Nunito"/>
                <a:ea typeface="Nunito"/>
                <a:cs typeface="Nunito"/>
                <a:sym typeface="Nunito"/>
              </a:rPr>
              <a:t> composition</a:t>
            </a:r>
            <a:endParaRPr b="1" sz="1700">
              <a:latin typeface="Nunito"/>
              <a:ea typeface="Nunito"/>
              <a:cs typeface="Nunito"/>
              <a:sym typeface="Nunito"/>
            </a:endParaRPr>
          </a:p>
          <a:p>
            <a:pPr indent="0" lvl="0" marL="457200" rtl="0" algn="l">
              <a:spcBef>
                <a:spcPts val="0"/>
              </a:spcBef>
              <a:spcAft>
                <a:spcPts val="0"/>
              </a:spcAft>
              <a:buNone/>
            </a:pPr>
            <a:r>
              <a:t/>
            </a:r>
            <a:endParaRPr b="1" sz="1700">
              <a:latin typeface="Nunito"/>
              <a:ea typeface="Nunito"/>
              <a:cs typeface="Nunito"/>
              <a:sym typeface="Nunito"/>
            </a:endParaRPr>
          </a:p>
          <a:p>
            <a:pPr indent="-349250" lvl="0" marL="457200" rtl="0" algn="l">
              <a:spcBef>
                <a:spcPts val="0"/>
              </a:spcBef>
              <a:spcAft>
                <a:spcPts val="0"/>
              </a:spcAft>
              <a:buSzPts val="1900"/>
              <a:buFont typeface="Nunito"/>
              <a:buChar char="●"/>
            </a:pPr>
            <a:r>
              <a:rPr b="1" lang="en-GB" sz="1700">
                <a:latin typeface="Nunito"/>
                <a:ea typeface="Nunito"/>
                <a:cs typeface="Nunito"/>
                <a:sym typeface="Nunito"/>
              </a:rPr>
              <a:t>What we learn from our Sun, can be applied to other distant stars</a:t>
            </a:r>
            <a:endParaRPr b="1" sz="1700">
              <a:latin typeface="Nunito"/>
              <a:ea typeface="Nunito"/>
              <a:cs typeface="Nunito"/>
              <a:sym typeface="Nunito"/>
            </a:endParaRPr>
          </a:p>
          <a:p>
            <a:pPr indent="0" lvl="0" marL="457200" rtl="0" algn="l">
              <a:spcBef>
                <a:spcPts val="0"/>
              </a:spcBef>
              <a:spcAft>
                <a:spcPts val="0"/>
              </a:spcAft>
              <a:buNone/>
            </a:pPr>
            <a:r>
              <a:t/>
            </a:r>
            <a:endParaRPr b="1" sz="1700">
              <a:latin typeface="Nunito"/>
              <a:ea typeface="Nunito"/>
              <a:cs typeface="Nunito"/>
              <a:sym typeface="Nunito"/>
            </a:endParaRPr>
          </a:p>
          <a:p>
            <a:pPr indent="-349250" lvl="0" marL="457200" rtl="0" algn="l">
              <a:spcBef>
                <a:spcPts val="0"/>
              </a:spcBef>
              <a:spcAft>
                <a:spcPts val="0"/>
              </a:spcAft>
              <a:buSzPts val="1900"/>
              <a:buFont typeface="Nunito"/>
              <a:buChar char="●"/>
            </a:pPr>
            <a:r>
              <a:rPr b="1" lang="en-GB" sz="1700">
                <a:latin typeface="Nunito"/>
                <a:ea typeface="Nunito"/>
                <a:cs typeface="Nunito"/>
                <a:sym typeface="Nunito"/>
              </a:rPr>
              <a:t>To investigate other elements’ spectrum  lines</a:t>
            </a:r>
            <a:endParaRPr b="1" sz="1700">
              <a:latin typeface="Nunito"/>
              <a:ea typeface="Nunito"/>
              <a:cs typeface="Nunito"/>
              <a:sym typeface="Nunito"/>
            </a:endParaRPr>
          </a:p>
          <a:p>
            <a:pPr indent="0" lvl="0" marL="457200" rtl="0" algn="l">
              <a:spcBef>
                <a:spcPts val="0"/>
              </a:spcBef>
              <a:spcAft>
                <a:spcPts val="0"/>
              </a:spcAft>
              <a:buNone/>
            </a:pPr>
            <a:r>
              <a:t/>
            </a:r>
            <a:endParaRPr b="1" sz="1700">
              <a:latin typeface="Nunito"/>
              <a:ea typeface="Nunito"/>
              <a:cs typeface="Nunito"/>
              <a:sym typeface="Nunito"/>
            </a:endParaRPr>
          </a:p>
          <a:p>
            <a:pPr indent="0" lvl="0" marL="457200" rtl="0" algn="l">
              <a:spcBef>
                <a:spcPts val="0"/>
              </a:spcBef>
              <a:spcAft>
                <a:spcPts val="0"/>
              </a:spcAft>
              <a:buNone/>
            </a:pPr>
            <a:r>
              <a:t/>
            </a:r>
            <a:endParaRPr b="1" sz="1700">
              <a:latin typeface="Nunito"/>
              <a:ea typeface="Nunito"/>
              <a:cs typeface="Nunito"/>
              <a:sym typeface="Nunito"/>
            </a:endParaRPr>
          </a:p>
        </p:txBody>
      </p:sp>
      <p:sp>
        <p:nvSpPr>
          <p:cNvPr id="351" name="Google Shape;351;p26"/>
          <p:cNvSpPr txBox="1"/>
          <p:nvPr>
            <p:ph type="title"/>
          </p:nvPr>
        </p:nvSpPr>
        <p:spPr>
          <a:xfrm>
            <a:off x="523750" y="274625"/>
            <a:ext cx="2931600" cy="1044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Motivation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720000" y="540000"/>
            <a:ext cx="3852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Methods</a:t>
            </a:r>
            <a:endParaRPr/>
          </a:p>
        </p:txBody>
      </p:sp>
      <p:sp>
        <p:nvSpPr>
          <p:cNvPr id="357" name="Google Shape;357;p27"/>
          <p:cNvSpPr txBox="1"/>
          <p:nvPr>
            <p:ph idx="1" type="subTitle"/>
          </p:nvPr>
        </p:nvSpPr>
        <p:spPr>
          <a:xfrm>
            <a:off x="720000" y="1339725"/>
            <a:ext cx="4096800" cy="3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01 Data from BASS2000</a:t>
            </a:r>
            <a:endParaRPr/>
          </a:p>
        </p:txBody>
      </p:sp>
      <p:sp>
        <p:nvSpPr>
          <p:cNvPr id="358" name="Google Shape;358;p27"/>
          <p:cNvSpPr txBox="1"/>
          <p:nvPr>
            <p:ph idx="3" type="subTitle"/>
          </p:nvPr>
        </p:nvSpPr>
        <p:spPr>
          <a:xfrm>
            <a:off x="720000" y="2044850"/>
            <a:ext cx="4096800" cy="3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02 Create Spectroscopy Plot for Na</a:t>
            </a:r>
            <a:endParaRPr/>
          </a:p>
        </p:txBody>
      </p:sp>
      <p:sp>
        <p:nvSpPr>
          <p:cNvPr id="359" name="Google Shape;359;p27"/>
          <p:cNvSpPr txBox="1"/>
          <p:nvPr>
            <p:ph idx="5" type="subTitle"/>
          </p:nvPr>
        </p:nvSpPr>
        <p:spPr>
          <a:xfrm>
            <a:off x="720000" y="2749975"/>
            <a:ext cx="4096800" cy="3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03 Compute Boltzmann and Saha Equations</a:t>
            </a:r>
            <a:endParaRPr/>
          </a:p>
        </p:txBody>
      </p:sp>
      <p:sp>
        <p:nvSpPr>
          <p:cNvPr id="360" name="Google Shape;360;p27"/>
          <p:cNvSpPr txBox="1"/>
          <p:nvPr>
            <p:ph idx="7" type="subTitle"/>
          </p:nvPr>
        </p:nvSpPr>
        <p:spPr>
          <a:xfrm>
            <a:off x="720000" y="3589950"/>
            <a:ext cx="4096800" cy="3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04 Answer Various Questions</a:t>
            </a:r>
            <a:endParaRPr/>
          </a:p>
        </p:txBody>
      </p:sp>
      <p:grpSp>
        <p:nvGrpSpPr>
          <p:cNvPr id="361" name="Google Shape;361;p27"/>
          <p:cNvGrpSpPr/>
          <p:nvPr/>
        </p:nvGrpSpPr>
        <p:grpSpPr>
          <a:xfrm>
            <a:off x="6434485" y="183391"/>
            <a:ext cx="5472916" cy="5471576"/>
            <a:chOff x="6434485" y="183391"/>
            <a:chExt cx="5472916" cy="5471576"/>
          </a:xfrm>
        </p:grpSpPr>
        <p:sp>
          <p:nvSpPr>
            <p:cNvPr id="362" name="Google Shape;362;p27"/>
            <p:cNvSpPr/>
            <p:nvPr/>
          </p:nvSpPr>
          <p:spPr>
            <a:xfrm>
              <a:off x="7676887" y="4484754"/>
              <a:ext cx="3736781" cy="928805"/>
            </a:xfrm>
            <a:custGeom>
              <a:rect b="b" l="l" r="r" t="t"/>
              <a:pathLst>
                <a:path extrusionOk="0" h="13870" w="55802">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8088722" y="347054"/>
              <a:ext cx="2655363" cy="1065212"/>
            </a:xfrm>
            <a:custGeom>
              <a:rect b="b" l="l" r="r" t="t"/>
              <a:pathLst>
                <a:path extrusionOk="0" h="15907" w="39653">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6463079" y="889872"/>
              <a:ext cx="4833333" cy="2679872"/>
            </a:xfrm>
            <a:custGeom>
              <a:rect b="b" l="l" r="r" t="t"/>
              <a:pathLst>
                <a:path extrusionOk="0" h="40019" w="72177">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6542165" y="1395793"/>
              <a:ext cx="1037958" cy="766548"/>
            </a:xfrm>
            <a:custGeom>
              <a:rect b="b" l="l" r="r" t="t"/>
              <a:pathLst>
                <a:path extrusionOk="0" h="11447" w="15500">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7012728" y="1390368"/>
              <a:ext cx="4602839" cy="3526779"/>
            </a:xfrm>
            <a:custGeom>
              <a:rect b="b" l="l" r="r" t="t"/>
              <a:pathLst>
                <a:path extrusionOk="0" h="52666" w="68735">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7301816" y="1693117"/>
              <a:ext cx="4605585" cy="3517270"/>
            </a:xfrm>
            <a:custGeom>
              <a:rect b="b" l="l" r="r" t="t"/>
              <a:pathLst>
                <a:path extrusionOk="0" h="52524" w="68776">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6514910" y="1198045"/>
              <a:ext cx="4924673" cy="3402693"/>
            </a:xfrm>
            <a:custGeom>
              <a:rect b="b" l="l" r="r" t="t"/>
              <a:pathLst>
                <a:path extrusionOk="0" h="50813" w="73541">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6434485" y="216137"/>
              <a:ext cx="4570093" cy="3090368"/>
            </a:xfrm>
            <a:custGeom>
              <a:rect b="b" l="l" r="r" t="t"/>
              <a:pathLst>
                <a:path extrusionOk="0" h="46149" w="68246">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7142238" y="183391"/>
              <a:ext cx="2452191" cy="901550"/>
            </a:xfrm>
            <a:custGeom>
              <a:rect b="b" l="l" r="r" t="t"/>
              <a:pathLst>
                <a:path extrusionOk="0" h="13463" w="36619">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8047806" y="4750672"/>
              <a:ext cx="3027689" cy="904295"/>
            </a:xfrm>
            <a:custGeom>
              <a:rect b="b" l="l" r="r" t="t"/>
              <a:pathLst>
                <a:path extrusionOk="0" h="13504" w="45213">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11071343" y="4818909"/>
              <a:ext cx="66898" cy="8237"/>
            </a:xfrm>
            <a:custGeom>
              <a:rect b="b" l="l" r="r" t="t"/>
              <a:pathLst>
                <a:path extrusionOk="0" h="123" w="999">
                  <a:moveTo>
                    <a:pt x="0" y="0"/>
                  </a:moveTo>
                  <a:lnTo>
                    <a:pt x="896" y="122"/>
                  </a:lnTo>
                  <a:lnTo>
                    <a:pt x="957" y="61"/>
                  </a:lnTo>
                  <a:lnTo>
                    <a:pt x="998" y="21"/>
                  </a:lnTo>
                  <a:lnTo>
                    <a:pt x="509" y="0"/>
                  </a:lnTo>
                  <a:close/>
                </a:path>
              </a:pathLst>
            </a:custGeom>
            <a:solidFill>
              <a:srgbClr val="F06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1000"/>
                                        <p:tgtEl>
                                          <p:spTgt spid="3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1000"/>
                                        <p:tgtEl>
                                          <p:spTgt spid="3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1000"/>
                                        <p:tgtEl>
                                          <p:spTgt spid="3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1000"/>
                                        <p:tgtEl>
                                          <p:spTgt spid="3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3705288" y="1983988"/>
            <a:ext cx="45387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t>Results &amp; Discussion</a:t>
            </a:r>
            <a:endParaRPr/>
          </a:p>
        </p:txBody>
      </p:sp>
      <p:grpSp>
        <p:nvGrpSpPr>
          <p:cNvPr id="378" name="Google Shape;378;p28"/>
          <p:cNvGrpSpPr/>
          <p:nvPr/>
        </p:nvGrpSpPr>
        <p:grpSpPr>
          <a:xfrm>
            <a:off x="-3648590" y="-2754118"/>
            <a:ext cx="14246362" cy="9699338"/>
            <a:chOff x="-3648590" y="-2754118"/>
            <a:chExt cx="14246362" cy="9699338"/>
          </a:xfrm>
        </p:grpSpPr>
        <p:sp>
          <p:nvSpPr>
            <p:cNvPr id="379" name="Google Shape;379;p28"/>
            <p:cNvSpPr/>
            <p:nvPr/>
          </p:nvSpPr>
          <p:spPr>
            <a:xfrm flipH="1" rot="10302129">
              <a:off x="-1264771" y="-1443567"/>
              <a:ext cx="11044062" cy="2574223"/>
            </a:xfrm>
            <a:custGeom>
              <a:rect b="b" l="l" r="r" t="t"/>
              <a:pathLst>
                <a:path extrusionOk="0" h="22566" w="156877">
                  <a:moveTo>
                    <a:pt x="83601" y="1"/>
                  </a:moveTo>
                  <a:lnTo>
                    <a:pt x="74864" y="102"/>
                  </a:lnTo>
                  <a:lnTo>
                    <a:pt x="66046" y="347"/>
                  </a:lnTo>
                  <a:lnTo>
                    <a:pt x="57248" y="734"/>
                  </a:lnTo>
                  <a:lnTo>
                    <a:pt x="48613" y="1324"/>
                  </a:lnTo>
                  <a:lnTo>
                    <a:pt x="40223" y="2139"/>
                  </a:lnTo>
                  <a:lnTo>
                    <a:pt x="32198" y="3157"/>
                  </a:lnTo>
                  <a:lnTo>
                    <a:pt x="26516" y="4114"/>
                  </a:lnTo>
                  <a:lnTo>
                    <a:pt x="22871" y="4827"/>
                  </a:lnTo>
                  <a:lnTo>
                    <a:pt x="21120" y="5214"/>
                  </a:lnTo>
                  <a:lnTo>
                    <a:pt x="17169" y="6131"/>
                  </a:lnTo>
                  <a:lnTo>
                    <a:pt x="10652" y="7882"/>
                  </a:lnTo>
                  <a:lnTo>
                    <a:pt x="6864" y="9145"/>
                  </a:lnTo>
                  <a:lnTo>
                    <a:pt x="4807" y="9939"/>
                  </a:lnTo>
                  <a:lnTo>
                    <a:pt x="3116" y="10733"/>
                  </a:lnTo>
                  <a:lnTo>
                    <a:pt x="1813" y="11487"/>
                  </a:lnTo>
                  <a:lnTo>
                    <a:pt x="856" y="12200"/>
                  </a:lnTo>
                  <a:lnTo>
                    <a:pt x="265" y="12912"/>
                  </a:lnTo>
                  <a:lnTo>
                    <a:pt x="0" y="13584"/>
                  </a:lnTo>
                  <a:lnTo>
                    <a:pt x="62" y="14216"/>
                  </a:lnTo>
                  <a:lnTo>
                    <a:pt x="448" y="14827"/>
                  </a:lnTo>
                  <a:lnTo>
                    <a:pt x="1161" y="15397"/>
                  </a:lnTo>
                  <a:lnTo>
                    <a:pt x="2159" y="15947"/>
                  </a:lnTo>
                  <a:lnTo>
                    <a:pt x="3442" y="16456"/>
                  </a:lnTo>
                  <a:lnTo>
                    <a:pt x="5010" y="16945"/>
                  </a:lnTo>
                  <a:lnTo>
                    <a:pt x="6864" y="17372"/>
                  </a:lnTo>
                  <a:lnTo>
                    <a:pt x="10081" y="17983"/>
                  </a:lnTo>
                  <a:lnTo>
                    <a:pt x="15254" y="18655"/>
                  </a:lnTo>
                  <a:lnTo>
                    <a:pt x="21364" y="19165"/>
                  </a:lnTo>
                  <a:lnTo>
                    <a:pt x="28268" y="19531"/>
                  </a:lnTo>
                  <a:lnTo>
                    <a:pt x="35946" y="19735"/>
                  </a:lnTo>
                  <a:lnTo>
                    <a:pt x="44275" y="19755"/>
                  </a:lnTo>
                  <a:lnTo>
                    <a:pt x="53195" y="19613"/>
                  </a:lnTo>
                  <a:lnTo>
                    <a:pt x="57880" y="19450"/>
                  </a:lnTo>
                  <a:lnTo>
                    <a:pt x="60894" y="19368"/>
                  </a:lnTo>
                  <a:lnTo>
                    <a:pt x="66779" y="19327"/>
                  </a:lnTo>
                  <a:lnTo>
                    <a:pt x="72482" y="19470"/>
                  </a:lnTo>
                  <a:lnTo>
                    <a:pt x="78041" y="19714"/>
                  </a:lnTo>
                  <a:lnTo>
                    <a:pt x="91442" y="20712"/>
                  </a:lnTo>
                  <a:lnTo>
                    <a:pt x="106655" y="22016"/>
                  </a:lnTo>
                  <a:lnTo>
                    <a:pt x="114109" y="22423"/>
                  </a:lnTo>
                  <a:lnTo>
                    <a:pt x="119037" y="22566"/>
                  </a:lnTo>
                  <a:lnTo>
                    <a:pt x="123986" y="22545"/>
                  </a:lnTo>
                  <a:lnTo>
                    <a:pt x="128935" y="22321"/>
                  </a:lnTo>
                  <a:lnTo>
                    <a:pt x="133904" y="21894"/>
                  </a:lnTo>
                  <a:lnTo>
                    <a:pt x="138935" y="21201"/>
                  </a:lnTo>
                  <a:lnTo>
                    <a:pt x="141480" y="20753"/>
                  </a:lnTo>
                  <a:lnTo>
                    <a:pt x="143945" y="20244"/>
                  </a:lnTo>
                  <a:lnTo>
                    <a:pt x="147122" y="19409"/>
                  </a:lnTo>
                  <a:lnTo>
                    <a:pt x="148975" y="18798"/>
                  </a:lnTo>
                  <a:lnTo>
                    <a:pt x="150604" y="18167"/>
                  </a:lnTo>
                  <a:lnTo>
                    <a:pt x="152050" y="17495"/>
                  </a:lnTo>
                  <a:lnTo>
                    <a:pt x="153272" y="16823"/>
                  </a:lnTo>
                  <a:lnTo>
                    <a:pt x="154311" y="16110"/>
                  </a:lnTo>
                  <a:lnTo>
                    <a:pt x="155166" y="15377"/>
                  </a:lnTo>
                  <a:lnTo>
                    <a:pt x="155838" y="14643"/>
                  </a:lnTo>
                  <a:lnTo>
                    <a:pt x="156327" y="13890"/>
                  </a:lnTo>
                  <a:lnTo>
                    <a:pt x="156673" y="13136"/>
                  </a:lnTo>
                  <a:lnTo>
                    <a:pt x="156836" y="12362"/>
                  </a:lnTo>
                  <a:lnTo>
                    <a:pt x="156877" y="11609"/>
                  </a:lnTo>
                  <a:lnTo>
                    <a:pt x="156755" y="10835"/>
                  </a:lnTo>
                  <a:lnTo>
                    <a:pt x="156490" y="10082"/>
                  </a:lnTo>
                  <a:lnTo>
                    <a:pt x="156103" y="9348"/>
                  </a:lnTo>
                  <a:lnTo>
                    <a:pt x="155594" y="8615"/>
                  </a:lnTo>
                  <a:lnTo>
                    <a:pt x="154616" y="7556"/>
                  </a:lnTo>
                  <a:lnTo>
                    <a:pt x="152946" y="6232"/>
                  </a:lnTo>
                  <a:lnTo>
                    <a:pt x="150930" y="5011"/>
                  </a:lnTo>
                  <a:lnTo>
                    <a:pt x="148588" y="3951"/>
                  </a:lnTo>
                  <a:lnTo>
                    <a:pt x="146002" y="3076"/>
                  </a:lnTo>
                  <a:lnTo>
                    <a:pt x="143211" y="2383"/>
                  </a:lnTo>
                  <a:lnTo>
                    <a:pt x="140299" y="1935"/>
                  </a:lnTo>
                  <a:lnTo>
                    <a:pt x="138813" y="1833"/>
                  </a:lnTo>
                  <a:lnTo>
                    <a:pt x="135432" y="1609"/>
                  </a:lnTo>
                  <a:lnTo>
                    <a:pt x="125330" y="1060"/>
                  </a:lnTo>
                  <a:lnTo>
                    <a:pt x="112011" y="489"/>
                  </a:lnTo>
                  <a:lnTo>
                    <a:pt x="96350" y="82"/>
                  </a:lnTo>
                  <a:lnTo>
                    <a:pt x="836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10354126">
              <a:off x="-838301" y="-2053045"/>
              <a:ext cx="11095368" cy="2288357"/>
            </a:xfrm>
            <a:custGeom>
              <a:rect b="b" l="l" r="r" t="t"/>
              <a:pathLst>
                <a:path extrusionOk="0" h="22566" w="156877">
                  <a:moveTo>
                    <a:pt x="83601" y="1"/>
                  </a:moveTo>
                  <a:lnTo>
                    <a:pt x="74864" y="102"/>
                  </a:lnTo>
                  <a:lnTo>
                    <a:pt x="66046" y="347"/>
                  </a:lnTo>
                  <a:lnTo>
                    <a:pt x="57248" y="734"/>
                  </a:lnTo>
                  <a:lnTo>
                    <a:pt x="48613" y="1324"/>
                  </a:lnTo>
                  <a:lnTo>
                    <a:pt x="40223" y="2139"/>
                  </a:lnTo>
                  <a:lnTo>
                    <a:pt x="32198" y="3157"/>
                  </a:lnTo>
                  <a:lnTo>
                    <a:pt x="26516" y="4114"/>
                  </a:lnTo>
                  <a:lnTo>
                    <a:pt x="22871" y="4827"/>
                  </a:lnTo>
                  <a:lnTo>
                    <a:pt x="21120" y="5214"/>
                  </a:lnTo>
                  <a:lnTo>
                    <a:pt x="17169" y="6131"/>
                  </a:lnTo>
                  <a:lnTo>
                    <a:pt x="10652" y="7882"/>
                  </a:lnTo>
                  <a:lnTo>
                    <a:pt x="6864" y="9145"/>
                  </a:lnTo>
                  <a:lnTo>
                    <a:pt x="4807" y="9939"/>
                  </a:lnTo>
                  <a:lnTo>
                    <a:pt x="3116" y="10733"/>
                  </a:lnTo>
                  <a:lnTo>
                    <a:pt x="1813" y="11487"/>
                  </a:lnTo>
                  <a:lnTo>
                    <a:pt x="856" y="12200"/>
                  </a:lnTo>
                  <a:lnTo>
                    <a:pt x="265" y="12912"/>
                  </a:lnTo>
                  <a:lnTo>
                    <a:pt x="0" y="13584"/>
                  </a:lnTo>
                  <a:lnTo>
                    <a:pt x="62" y="14216"/>
                  </a:lnTo>
                  <a:lnTo>
                    <a:pt x="448" y="14827"/>
                  </a:lnTo>
                  <a:lnTo>
                    <a:pt x="1161" y="15397"/>
                  </a:lnTo>
                  <a:lnTo>
                    <a:pt x="2159" y="15947"/>
                  </a:lnTo>
                  <a:lnTo>
                    <a:pt x="3442" y="16456"/>
                  </a:lnTo>
                  <a:lnTo>
                    <a:pt x="5010" y="16945"/>
                  </a:lnTo>
                  <a:lnTo>
                    <a:pt x="6864" y="17372"/>
                  </a:lnTo>
                  <a:lnTo>
                    <a:pt x="10081" y="17983"/>
                  </a:lnTo>
                  <a:lnTo>
                    <a:pt x="15254" y="18655"/>
                  </a:lnTo>
                  <a:lnTo>
                    <a:pt x="21364" y="19165"/>
                  </a:lnTo>
                  <a:lnTo>
                    <a:pt x="28268" y="19531"/>
                  </a:lnTo>
                  <a:lnTo>
                    <a:pt x="35946" y="19735"/>
                  </a:lnTo>
                  <a:lnTo>
                    <a:pt x="44275" y="19755"/>
                  </a:lnTo>
                  <a:lnTo>
                    <a:pt x="53195" y="19613"/>
                  </a:lnTo>
                  <a:lnTo>
                    <a:pt x="57880" y="19450"/>
                  </a:lnTo>
                  <a:lnTo>
                    <a:pt x="60894" y="19368"/>
                  </a:lnTo>
                  <a:lnTo>
                    <a:pt x="66779" y="19327"/>
                  </a:lnTo>
                  <a:lnTo>
                    <a:pt x="72482" y="19470"/>
                  </a:lnTo>
                  <a:lnTo>
                    <a:pt x="78041" y="19714"/>
                  </a:lnTo>
                  <a:lnTo>
                    <a:pt x="91442" y="20712"/>
                  </a:lnTo>
                  <a:lnTo>
                    <a:pt x="106655" y="22016"/>
                  </a:lnTo>
                  <a:lnTo>
                    <a:pt x="114109" y="22423"/>
                  </a:lnTo>
                  <a:lnTo>
                    <a:pt x="119037" y="22566"/>
                  </a:lnTo>
                  <a:lnTo>
                    <a:pt x="123986" y="22545"/>
                  </a:lnTo>
                  <a:lnTo>
                    <a:pt x="128935" y="22321"/>
                  </a:lnTo>
                  <a:lnTo>
                    <a:pt x="133904" y="21894"/>
                  </a:lnTo>
                  <a:lnTo>
                    <a:pt x="138935" y="21201"/>
                  </a:lnTo>
                  <a:lnTo>
                    <a:pt x="141480" y="20753"/>
                  </a:lnTo>
                  <a:lnTo>
                    <a:pt x="143945" y="20244"/>
                  </a:lnTo>
                  <a:lnTo>
                    <a:pt x="147122" y="19409"/>
                  </a:lnTo>
                  <a:lnTo>
                    <a:pt x="148975" y="18798"/>
                  </a:lnTo>
                  <a:lnTo>
                    <a:pt x="150604" y="18167"/>
                  </a:lnTo>
                  <a:lnTo>
                    <a:pt x="152050" y="17495"/>
                  </a:lnTo>
                  <a:lnTo>
                    <a:pt x="153272" y="16823"/>
                  </a:lnTo>
                  <a:lnTo>
                    <a:pt x="154311" y="16110"/>
                  </a:lnTo>
                  <a:lnTo>
                    <a:pt x="155166" y="15377"/>
                  </a:lnTo>
                  <a:lnTo>
                    <a:pt x="155838" y="14643"/>
                  </a:lnTo>
                  <a:lnTo>
                    <a:pt x="156327" y="13890"/>
                  </a:lnTo>
                  <a:lnTo>
                    <a:pt x="156673" y="13136"/>
                  </a:lnTo>
                  <a:lnTo>
                    <a:pt x="156836" y="12362"/>
                  </a:lnTo>
                  <a:lnTo>
                    <a:pt x="156877" y="11609"/>
                  </a:lnTo>
                  <a:lnTo>
                    <a:pt x="156755" y="10835"/>
                  </a:lnTo>
                  <a:lnTo>
                    <a:pt x="156490" y="10082"/>
                  </a:lnTo>
                  <a:lnTo>
                    <a:pt x="156103" y="9348"/>
                  </a:lnTo>
                  <a:lnTo>
                    <a:pt x="155594" y="8615"/>
                  </a:lnTo>
                  <a:lnTo>
                    <a:pt x="154616" y="7556"/>
                  </a:lnTo>
                  <a:lnTo>
                    <a:pt x="152946" y="6232"/>
                  </a:lnTo>
                  <a:lnTo>
                    <a:pt x="150930" y="5011"/>
                  </a:lnTo>
                  <a:lnTo>
                    <a:pt x="148588" y="3951"/>
                  </a:lnTo>
                  <a:lnTo>
                    <a:pt x="146002" y="3076"/>
                  </a:lnTo>
                  <a:lnTo>
                    <a:pt x="143211" y="2383"/>
                  </a:lnTo>
                  <a:lnTo>
                    <a:pt x="140299" y="1935"/>
                  </a:lnTo>
                  <a:lnTo>
                    <a:pt x="138813" y="1833"/>
                  </a:lnTo>
                  <a:lnTo>
                    <a:pt x="135432" y="1609"/>
                  </a:lnTo>
                  <a:lnTo>
                    <a:pt x="125330" y="1060"/>
                  </a:lnTo>
                  <a:lnTo>
                    <a:pt x="112011" y="489"/>
                  </a:lnTo>
                  <a:lnTo>
                    <a:pt x="96350" y="82"/>
                  </a:lnTo>
                  <a:lnTo>
                    <a:pt x="83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256654">
              <a:off x="-1182982" y="3542735"/>
              <a:ext cx="11509968" cy="2292671"/>
            </a:xfrm>
            <a:custGeom>
              <a:rect b="b" l="l" r="r" t="t"/>
              <a:pathLst>
                <a:path extrusionOk="0" h="22566" w="156877">
                  <a:moveTo>
                    <a:pt x="83601" y="1"/>
                  </a:moveTo>
                  <a:lnTo>
                    <a:pt x="74864" y="102"/>
                  </a:lnTo>
                  <a:lnTo>
                    <a:pt x="66046" y="347"/>
                  </a:lnTo>
                  <a:lnTo>
                    <a:pt x="57248" y="734"/>
                  </a:lnTo>
                  <a:lnTo>
                    <a:pt x="48613" y="1324"/>
                  </a:lnTo>
                  <a:lnTo>
                    <a:pt x="40223" y="2139"/>
                  </a:lnTo>
                  <a:lnTo>
                    <a:pt x="32198" y="3157"/>
                  </a:lnTo>
                  <a:lnTo>
                    <a:pt x="26516" y="4114"/>
                  </a:lnTo>
                  <a:lnTo>
                    <a:pt x="22871" y="4827"/>
                  </a:lnTo>
                  <a:lnTo>
                    <a:pt x="21120" y="5214"/>
                  </a:lnTo>
                  <a:lnTo>
                    <a:pt x="17169" y="6131"/>
                  </a:lnTo>
                  <a:lnTo>
                    <a:pt x="10652" y="7882"/>
                  </a:lnTo>
                  <a:lnTo>
                    <a:pt x="6864" y="9145"/>
                  </a:lnTo>
                  <a:lnTo>
                    <a:pt x="4807" y="9939"/>
                  </a:lnTo>
                  <a:lnTo>
                    <a:pt x="3116" y="10733"/>
                  </a:lnTo>
                  <a:lnTo>
                    <a:pt x="1813" y="11487"/>
                  </a:lnTo>
                  <a:lnTo>
                    <a:pt x="856" y="12200"/>
                  </a:lnTo>
                  <a:lnTo>
                    <a:pt x="265" y="12912"/>
                  </a:lnTo>
                  <a:lnTo>
                    <a:pt x="0" y="13584"/>
                  </a:lnTo>
                  <a:lnTo>
                    <a:pt x="62" y="14216"/>
                  </a:lnTo>
                  <a:lnTo>
                    <a:pt x="448" y="14827"/>
                  </a:lnTo>
                  <a:lnTo>
                    <a:pt x="1161" y="15397"/>
                  </a:lnTo>
                  <a:lnTo>
                    <a:pt x="2159" y="15947"/>
                  </a:lnTo>
                  <a:lnTo>
                    <a:pt x="3442" y="16456"/>
                  </a:lnTo>
                  <a:lnTo>
                    <a:pt x="5010" y="16945"/>
                  </a:lnTo>
                  <a:lnTo>
                    <a:pt x="6864" y="17372"/>
                  </a:lnTo>
                  <a:lnTo>
                    <a:pt x="10081" y="17983"/>
                  </a:lnTo>
                  <a:lnTo>
                    <a:pt x="15254" y="18655"/>
                  </a:lnTo>
                  <a:lnTo>
                    <a:pt x="21364" y="19165"/>
                  </a:lnTo>
                  <a:lnTo>
                    <a:pt x="28268" y="19531"/>
                  </a:lnTo>
                  <a:lnTo>
                    <a:pt x="35946" y="19735"/>
                  </a:lnTo>
                  <a:lnTo>
                    <a:pt x="44275" y="19755"/>
                  </a:lnTo>
                  <a:lnTo>
                    <a:pt x="53195" y="19613"/>
                  </a:lnTo>
                  <a:lnTo>
                    <a:pt x="57880" y="19450"/>
                  </a:lnTo>
                  <a:lnTo>
                    <a:pt x="60894" y="19368"/>
                  </a:lnTo>
                  <a:lnTo>
                    <a:pt x="66779" y="19327"/>
                  </a:lnTo>
                  <a:lnTo>
                    <a:pt x="72482" y="19470"/>
                  </a:lnTo>
                  <a:lnTo>
                    <a:pt x="78041" y="19714"/>
                  </a:lnTo>
                  <a:lnTo>
                    <a:pt x="91442" y="20712"/>
                  </a:lnTo>
                  <a:lnTo>
                    <a:pt x="106655" y="22016"/>
                  </a:lnTo>
                  <a:lnTo>
                    <a:pt x="114109" y="22423"/>
                  </a:lnTo>
                  <a:lnTo>
                    <a:pt x="119037" y="22566"/>
                  </a:lnTo>
                  <a:lnTo>
                    <a:pt x="123986" y="22545"/>
                  </a:lnTo>
                  <a:lnTo>
                    <a:pt x="128935" y="22321"/>
                  </a:lnTo>
                  <a:lnTo>
                    <a:pt x="133904" y="21894"/>
                  </a:lnTo>
                  <a:lnTo>
                    <a:pt x="138935" y="21201"/>
                  </a:lnTo>
                  <a:lnTo>
                    <a:pt x="141480" y="20753"/>
                  </a:lnTo>
                  <a:lnTo>
                    <a:pt x="143945" y="20244"/>
                  </a:lnTo>
                  <a:lnTo>
                    <a:pt x="147122" y="19409"/>
                  </a:lnTo>
                  <a:lnTo>
                    <a:pt x="148975" y="18798"/>
                  </a:lnTo>
                  <a:lnTo>
                    <a:pt x="150604" y="18167"/>
                  </a:lnTo>
                  <a:lnTo>
                    <a:pt x="152050" y="17495"/>
                  </a:lnTo>
                  <a:lnTo>
                    <a:pt x="153272" y="16823"/>
                  </a:lnTo>
                  <a:lnTo>
                    <a:pt x="154311" y="16110"/>
                  </a:lnTo>
                  <a:lnTo>
                    <a:pt x="155166" y="15377"/>
                  </a:lnTo>
                  <a:lnTo>
                    <a:pt x="155838" y="14643"/>
                  </a:lnTo>
                  <a:lnTo>
                    <a:pt x="156327" y="13890"/>
                  </a:lnTo>
                  <a:lnTo>
                    <a:pt x="156673" y="13136"/>
                  </a:lnTo>
                  <a:lnTo>
                    <a:pt x="156836" y="12362"/>
                  </a:lnTo>
                  <a:lnTo>
                    <a:pt x="156877" y="11609"/>
                  </a:lnTo>
                  <a:lnTo>
                    <a:pt x="156755" y="10835"/>
                  </a:lnTo>
                  <a:lnTo>
                    <a:pt x="156490" y="10082"/>
                  </a:lnTo>
                  <a:lnTo>
                    <a:pt x="156103" y="9348"/>
                  </a:lnTo>
                  <a:lnTo>
                    <a:pt x="155594" y="8615"/>
                  </a:lnTo>
                  <a:lnTo>
                    <a:pt x="154616" y="7556"/>
                  </a:lnTo>
                  <a:lnTo>
                    <a:pt x="152946" y="6232"/>
                  </a:lnTo>
                  <a:lnTo>
                    <a:pt x="150930" y="5011"/>
                  </a:lnTo>
                  <a:lnTo>
                    <a:pt x="148588" y="3951"/>
                  </a:lnTo>
                  <a:lnTo>
                    <a:pt x="146002" y="3076"/>
                  </a:lnTo>
                  <a:lnTo>
                    <a:pt x="143211" y="2383"/>
                  </a:lnTo>
                  <a:lnTo>
                    <a:pt x="140299" y="1935"/>
                  </a:lnTo>
                  <a:lnTo>
                    <a:pt x="138813" y="1833"/>
                  </a:lnTo>
                  <a:lnTo>
                    <a:pt x="135432" y="1609"/>
                  </a:lnTo>
                  <a:lnTo>
                    <a:pt x="125330" y="1060"/>
                  </a:lnTo>
                  <a:lnTo>
                    <a:pt x="112011" y="489"/>
                  </a:lnTo>
                  <a:lnTo>
                    <a:pt x="96350" y="82"/>
                  </a:lnTo>
                  <a:lnTo>
                    <a:pt x="836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flipH="1">
              <a:off x="-1850026" y="4380425"/>
              <a:ext cx="12447798" cy="2564795"/>
            </a:xfrm>
            <a:custGeom>
              <a:rect b="b" l="l" r="r" t="t"/>
              <a:pathLst>
                <a:path extrusionOk="0" h="22566" w="156877">
                  <a:moveTo>
                    <a:pt x="83601" y="1"/>
                  </a:moveTo>
                  <a:lnTo>
                    <a:pt x="74864" y="102"/>
                  </a:lnTo>
                  <a:lnTo>
                    <a:pt x="66046" y="347"/>
                  </a:lnTo>
                  <a:lnTo>
                    <a:pt x="57248" y="734"/>
                  </a:lnTo>
                  <a:lnTo>
                    <a:pt x="48613" y="1324"/>
                  </a:lnTo>
                  <a:lnTo>
                    <a:pt x="40223" y="2139"/>
                  </a:lnTo>
                  <a:lnTo>
                    <a:pt x="32198" y="3157"/>
                  </a:lnTo>
                  <a:lnTo>
                    <a:pt x="26516" y="4114"/>
                  </a:lnTo>
                  <a:lnTo>
                    <a:pt x="22871" y="4827"/>
                  </a:lnTo>
                  <a:lnTo>
                    <a:pt x="21120" y="5214"/>
                  </a:lnTo>
                  <a:lnTo>
                    <a:pt x="17169" y="6131"/>
                  </a:lnTo>
                  <a:lnTo>
                    <a:pt x="10652" y="7882"/>
                  </a:lnTo>
                  <a:lnTo>
                    <a:pt x="6864" y="9145"/>
                  </a:lnTo>
                  <a:lnTo>
                    <a:pt x="4807" y="9939"/>
                  </a:lnTo>
                  <a:lnTo>
                    <a:pt x="3116" y="10733"/>
                  </a:lnTo>
                  <a:lnTo>
                    <a:pt x="1813" y="11487"/>
                  </a:lnTo>
                  <a:lnTo>
                    <a:pt x="856" y="12200"/>
                  </a:lnTo>
                  <a:lnTo>
                    <a:pt x="265" y="12912"/>
                  </a:lnTo>
                  <a:lnTo>
                    <a:pt x="0" y="13584"/>
                  </a:lnTo>
                  <a:lnTo>
                    <a:pt x="62" y="14216"/>
                  </a:lnTo>
                  <a:lnTo>
                    <a:pt x="448" y="14827"/>
                  </a:lnTo>
                  <a:lnTo>
                    <a:pt x="1161" y="15397"/>
                  </a:lnTo>
                  <a:lnTo>
                    <a:pt x="2159" y="15947"/>
                  </a:lnTo>
                  <a:lnTo>
                    <a:pt x="3442" y="16456"/>
                  </a:lnTo>
                  <a:lnTo>
                    <a:pt x="5010" y="16945"/>
                  </a:lnTo>
                  <a:lnTo>
                    <a:pt x="6864" y="17372"/>
                  </a:lnTo>
                  <a:lnTo>
                    <a:pt x="10081" y="17983"/>
                  </a:lnTo>
                  <a:lnTo>
                    <a:pt x="15254" y="18655"/>
                  </a:lnTo>
                  <a:lnTo>
                    <a:pt x="21364" y="19165"/>
                  </a:lnTo>
                  <a:lnTo>
                    <a:pt x="28268" y="19531"/>
                  </a:lnTo>
                  <a:lnTo>
                    <a:pt x="35946" y="19735"/>
                  </a:lnTo>
                  <a:lnTo>
                    <a:pt x="44275" y="19755"/>
                  </a:lnTo>
                  <a:lnTo>
                    <a:pt x="53195" y="19613"/>
                  </a:lnTo>
                  <a:lnTo>
                    <a:pt x="57880" y="19450"/>
                  </a:lnTo>
                  <a:lnTo>
                    <a:pt x="60894" y="19368"/>
                  </a:lnTo>
                  <a:lnTo>
                    <a:pt x="66779" y="19327"/>
                  </a:lnTo>
                  <a:lnTo>
                    <a:pt x="72482" y="19470"/>
                  </a:lnTo>
                  <a:lnTo>
                    <a:pt x="78041" y="19714"/>
                  </a:lnTo>
                  <a:lnTo>
                    <a:pt x="91442" y="20712"/>
                  </a:lnTo>
                  <a:lnTo>
                    <a:pt x="106655" y="22016"/>
                  </a:lnTo>
                  <a:lnTo>
                    <a:pt x="114109" y="22423"/>
                  </a:lnTo>
                  <a:lnTo>
                    <a:pt x="119037" y="22566"/>
                  </a:lnTo>
                  <a:lnTo>
                    <a:pt x="123986" y="22545"/>
                  </a:lnTo>
                  <a:lnTo>
                    <a:pt x="128935" y="22321"/>
                  </a:lnTo>
                  <a:lnTo>
                    <a:pt x="133904" y="21894"/>
                  </a:lnTo>
                  <a:lnTo>
                    <a:pt x="138935" y="21201"/>
                  </a:lnTo>
                  <a:lnTo>
                    <a:pt x="141480" y="20753"/>
                  </a:lnTo>
                  <a:lnTo>
                    <a:pt x="143945" y="20244"/>
                  </a:lnTo>
                  <a:lnTo>
                    <a:pt x="147122" y="19409"/>
                  </a:lnTo>
                  <a:lnTo>
                    <a:pt x="148975" y="18798"/>
                  </a:lnTo>
                  <a:lnTo>
                    <a:pt x="150604" y="18167"/>
                  </a:lnTo>
                  <a:lnTo>
                    <a:pt x="152050" y="17495"/>
                  </a:lnTo>
                  <a:lnTo>
                    <a:pt x="153272" y="16823"/>
                  </a:lnTo>
                  <a:lnTo>
                    <a:pt x="154311" y="16110"/>
                  </a:lnTo>
                  <a:lnTo>
                    <a:pt x="155166" y="15377"/>
                  </a:lnTo>
                  <a:lnTo>
                    <a:pt x="155838" y="14643"/>
                  </a:lnTo>
                  <a:lnTo>
                    <a:pt x="156327" y="13890"/>
                  </a:lnTo>
                  <a:lnTo>
                    <a:pt x="156673" y="13136"/>
                  </a:lnTo>
                  <a:lnTo>
                    <a:pt x="156836" y="12362"/>
                  </a:lnTo>
                  <a:lnTo>
                    <a:pt x="156877" y="11609"/>
                  </a:lnTo>
                  <a:lnTo>
                    <a:pt x="156755" y="10835"/>
                  </a:lnTo>
                  <a:lnTo>
                    <a:pt x="156490" y="10082"/>
                  </a:lnTo>
                  <a:lnTo>
                    <a:pt x="156103" y="9348"/>
                  </a:lnTo>
                  <a:lnTo>
                    <a:pt x="155594" y="8615"/>
                  </a:lnTo>
                  <a:lnTo>
                    <a:pt x="154616" y="7556"/>
                  </a:lnTo>
                  <a:lnTo>
                    <a:pt x="152946" y="6232"/>
                  </a:lnTo>
                  <a:lnTo>
                    <a:pt x="150930" y="5011"/>
                  </a:lnTo>
                  <a:lnTo>
                    <a:pt x="148588" y="3951"/>
                  </a:lnTo>
                  <a:lnTo>
                    <a:pt x="146002" y="3076"/>
                  </a:lnTo>
                  <a:lnTo>
                    <a:pt x="143211" y="2383"/>
                  </a:lnTo>
                  <a:lnTo>
                    <a:pt x="140299" y="1935"/>
                  </a:lnTo>
                  <a:lnTo>
                    <a:pt x="138813" y="1833"/>
                  </a:lnTo>
                  <a:lnTo>
                    <a:pt x="135432" y="1609"/>
                  </a:lnTo>
                  <a:lnTo>
                    <a:pt x="125330" y="1060"/>
                  </a:lnTo>
                  <a:lnTo>
                    <a:pt x="112011" y="489"/>
                  </a:lnTo>
                  <a:lnTo>
                    <a:pt x="96350" y="82"/>
                  </a:lnTo>
                  <a:lnTo>
                    <a:pt x="836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flipH="1" rot="-10799651">
              <a:off x="-3648590" y="1839581"/>
              <a:ext cx="6377564" cy="2094844"/>
            </a:xfrm>
            <a:custGeom>
              <a:rect b="b" l="l" r="r" t="t"/>
              <a:pathLst>
                <a:path extrusionOk="0" h="76657" w="129323">
                  <a:moveTo>
                    <a:pt x="48247" y="1"/>
                  </a:moveTo>
                  <a:lnTo>
                    <a:pt x="47351" y="21"/>
                  </a:lnTo>
                  <a:lnTo>
                    <a:pt x="45620" y="204"/>
                  </a:lnTo>
                  <a:lnTo>
                    <a:pt x="44011" y="612"/>
                  </a:lnTo>
                  <a:lnTo>
                    <a:pt x="42484" y="1182"/>
                  </a:lnTo>
                  <a:lnTo>
                    <a:pt x="41038" y="1956"/>
                  </a:lnTo>
                  <a:lnTo>
                    <a:pt x="39673" y="2892"/>
                  </a:lnTo>
                  <a:lnTo>
                    <a:pt x="38390" y="3972"/>
                  </a:lnTo>
                  <a:lnTo>
                    <a:pt x="37189" y="5194"/>
                  </a:lnTo>
                  <a:lnTo>
                    <a:pt x="36028" y="6538"/>
                  </a:lnTo>
                  <a:lnTo>
                    <a:pt x="34928" y="8004"/>
                  </a:lnTo>
                  <a:lnTo>
                    <a:pt x="33380" y="10387"/>
                  </a:lnTo>
                  <a:lnTo>
                    <a:pt x="31445" y="13870"/>
                  </a:lnTo>
                  <a:lnTo>
                    <a:pt x="29653" y="17596"/>
                  </a:lnTo>
                  <a:lnTo>
                    <a:pt x="27087" y="23401"/>
                  </a:lnTo>
                  <a:lnTo>
                    <a:pt x="24541" y="29205"/>
                  </a:lnTo>
                  <a:lnTo>
                    <a:pt x="22770" y="32891"/>
                  </a:lnTo>
                  <a:lnTo>
                    <a:pt x="20876" y="36312"/>
                  </a:lnTo>
                  <a:lnTo>
                    <a:pt x="19369" y="38654"/>
                  </a:lnTo>
                  <a:lnTo>
                    <a:pt x="18310" y="40080"/>
                  </a:lnTo>
                  <a:lnTo>
                    <a:pt x="17189" y="41383"/>
                  </a:lnTo>
                  <a:lnTo>
                    <a:pt x="16008" y="42565"/>
                  </a:lnTo>
                  <a:lnTo>
                    <a:pt x="14766" y="43603"/>
                  </a:lnTo>
                  <a:lnTo>
                    <a:pt x="13442" y="44459"/>
                  </a:lnTo>
                  <a:lnTo>
                    <a:pt x="12750" y="44825"/>
                  </a:lnTo>
                  <a:lnTo>
                    <a:pt x="11691" y="45395"/>
                  </a:lnTo>
                  <a:lnTo>
                    <a:pt x="9715" y="46556"/>
                  </a:lnTo>
                  <a:lnTo>
                    <a:pt x="7923" y="47778"/>
                  </a:lnTo>
                  <a:lnTo>
                    <a:pt x="6335" y="49020"/>
                  </a:lnTo>
                  <a:lnTo>
                    <a:pt x="4950" y="50324"/>
                  </a:lnTo>
                  <a:lnTo>
                    <a:pt x="3728" y="51668"/>
                  </a:lnTo>
                  <a:lnTo>
                    <a:pt x="2689" y="53012"/>
                  </a:lnTo>
                  <a:lnTo>
                    <a:pt x="1813" y="54377"/>
                  </a:lnTo>
                  <a:lnTo>
                    <a:pt x="1141" y="55741"/>
                  </a:lnTo>
                  <a:lnTo>
                    <a:pt x="612" y="57106"/>
                  </a:lnTo>
                  <a:lnTo>
                    <a:pt x="245" y="58450"/>
                  </a:lnTo>
                  <a:lnTo>
                    <a:pt x="42" y="59794"/>
                  </a:lnTo>
                  <a:lnTo>
                    <a:pt x="1" y="61097"/>
                  </a:lnTo>
                  <a:lnTo>
                    <a:pt x="103" y="62360"/>
                  </a:lnTo>
                  <a:lnTo>
                    <a:pt x="367" y="63582"/>
                  </a:lnTo>
                  <a:lnTo>
                    <a:pt x="754" y="64743"/>
                  </a:lnTo>
                  <a:lnTo>
                    <a:pt x="1284" y="65863"/>
                  </a:lnTo>
                  <a:lnTo>
                    <a:pt x="1956" y="66901"/>
                  </a:lnTo>
                  <a:lnTo>
                    <a:pt x="2771" y="67859"/>
                  </a:lnTo>
                  <a:lnTo>
                    <a:pt x="3687" y="68734"/>
                  </a:lnTo>
                  <a:lnTo>
                    <a:pt x="4746" y="69528"/>
                  </a:lnTo>
                  <a:lnTo>
                    <a:pt x="5927" y="70201"/>
                  </a:lnTo>
                  <a:lnTo>
                    <a:pt x="7210" y="70771"/>
                  </a:lnTo>
                  <a:lnTo>
                    <a:pt x="8595" y="71219"/>
                  </a:lnTo>
                  <a:lnTo>
                    <a:pt x="10102" y="71545"/>
                  </a:lnTo>
                  <a:lnTo>
                    <a:pt x="11711" y="71728"/>
                  </a:lnTo>
                  <a:lnTo>
                    <a:pt x="13422" y="71769"/>
                  </a:lnTo>
                  <a:lnTo>
                    <a:pt x="15214" y="71667"/>
                  </a:lnTo>
                  <a:lnTo>
                    <a:pt x="17108" y="71382"/>
                  </a:lnTo>
                  <a:lnTo>
                    <a:pt x="19104" y="70954"/>
                  </a:lnTo>
                  <a:lnTo>
                    <a:pt x="21161" y="70343"/>
                  </a:lnTo>
                  <a:lnTo>
                    <a:pt x="23299" y="69549"/>
                  </a:lnTo>
                  <a:lnTo>
                    <a:pt x="24399" y="69060"/>
                  </a:lnTo>
                  <a:lnTo>
                    <a:pt x="25295" y="68673"/>
                  </a:lnTo>
                  <a:lnTo>
                    <a:pt x="27230" y="67940"/>
                  </a:lnTo>
                  <a:lnTo>
                    <a:pt x="29368" y="67268"/>
                  </a:lnTo>
                  <a:lnTo>
                    <a:pt x="31731" y="66677"/>
                  </a:lnTo>
                  <a:lnTo>
                    <a:pt x="34337" y="66189"/>
                  </a:lnTo>
                  <a:lnTo>
                    <a:pt x="37209" y="65842"/>
                  </a:lnTo>
                  <a:lnTo>
                    <a:pt x="40366" y="65618"/>
                  </a:lnTo>
                  <a:lnTo>
                    <a:pt x="43828" y="65557"/>
                  </a:lnTo>
                  <a:lnTo>
                    <a:pt x="47616" y="65659"/>
                  </a:lnTo>
                  <a:lnTo>
                    <a:pt x="51730" y="65985"/>
                  </a:lnTo>
                  <a:lnTo>
                    <a:pt x="56210" y="66494"/>
                  </a:lnTo>
                  <a:lnTo>
                    <a:pt x="61077" y="67268"/>
                  </a:lnTo>
                  <a:lnTo>
                    <a:pt x="66352" y="68266"/>
                  </a:lnTo>
                  <a:lnTo>
                    <a:pt x="72034" y="69549"/>
                  </a:lnTo>
                  <a:lnTo>
                    <a:pt x="78164" y="71117"/>
                  </a:lnTo>
                  <a:lnTo>
                    <a:pt x="84742" y="72991"/>
                  </a:lnTo>
                  <a:lnTo>
                    <a:pt x="88245" y="74070"/>
                  </a:lnTo>
                  <a:lnTo>
                    <a:pt x="89997" y="74600"/>
                  </a:lnTo>
                  <a:lnTo>
                    <a:pt x="93377" y="75455"/>
                  </a:lnTo>
                  <a:lnTo>
                    <a:pt x="96595" y="76066"/>
                  </a:lnTo>
                  <a:lnTo>
                    <a:pt x="99650" y="76473"/>
                  </a:lnTo>
                  <a:lnTo>
                    <a:pt x="102562" y="76656"/>
                  </a:lnTo>
                  <a:lnTo>
                    <a:pt x="105332" y="76656"/>
                  </a:lnTo>
                  <a:lnTo>
                    <a:pt x="107939" y="76453"/>
                  </a:lnTo>
                  <a:lnTo>
                    <a:pt x="110383" y="76086"/>
                  </a:lnTo>
                  <a:lnTo>
                    <a:pt x="112684" y="75557"/>
                  </a:lnTo>
                  <a:lnTo>
                    <a:pt x="114822" y="74844"/>
                  </a:lnTo>
                  <a:lnTo>
                    <a:pt x="116818" y="74009"/>
                  </a:lnTo>
                  <a:lnTo>
                    <a:pt x="118671" y="73052"/>
                  </a:lnTo>
                  <a:lnTo>
                    <a:pt x="120362" y="71952"/>
                  </a:lnTo>
                  <a:lnTo>
                    <a:pt x="121910" y="70750"/>
                  </a:lnTo>
                  <a:lnTo>
                    <a:pt x="123315" y="69447"/>
                  </a:lnTo>
                  <a:lnTo>
                    <a:pt x="124577" y="68042"/>
                  </a:lnTo>
                  <a:lnTo>
                    <a:pt x="125677" y="66575"/>
                  </a:lnTo>
                  <a:lnTo>
                    <a:pt x="126634" y="65028"/>
                  </a:lnTo>
                  <a:lnTo>
                    <a:pt x="127449" y="63439"/>
                  </a:lnTo>
                  <a:lnTo>
                    <a:pt x="128101" y="61790"/>
                  </a:lnTo>
                  <a:lnTo>
                    <a:pt x="128630" y="60120"/>
                  </a:lnTo>
                  <a:lnTo>
                    <a:pt x="128997" y="58429"/>
                  </a:lnTo>
                  <a:lnTo>
                    <a:pt x="129241" y="56719"/>
                  </a:lnTo>
                  <a:lnTo>
                    <a:pt x="129323" y="55008"/>
                  </a:lnTo>
                  <a:lnTo>
                    <a:pt x="129282" y="53318"/>
                  </a:lnTo>
                  <a:lnTo>
                    <a:pt x="129078" y="51627"/>
                  </a:lnTo>
                  <a:lnTo>
                    <a:pt x="128732" y="49978"/>
                  </a:lnTo>
                  <a:lnTo>
                    <a:pt x="128264" y="48389"/>
                  </a:lnTo>
                  <a:lnTo>
                    <a:pt x="127653" y="46841"/>
                  </a:lnTo>
                  <a:lnTo>
                    <a:pt x="126899" y="45355"/>
                  </a:lnTo>
                  <a:lnTo>
                    <a:pt x="126003" y="43949"/>
                  </a:lnTo>
                  <a:lnTo>
                    <a:pt x="124964" y="42626"/>
                  </a:lnTo>
                  <a:lnTo>
                    <a:pt x="124394" y="42015"/>
                  </a:lnTo>
                  <a:lnTo>
                    <a:pt x="123804" y="41404"/>
                  </a:lnTo>
                  <a:lnTo>
                    <a:pt x="122663" y="40365"/>
                  </a:lnTo>
                  <a:lnTo>
                    <a:pt x="121523" y="39469"/>
                  </a:lnTo>
                  <a:lnTo>
                    <a:pt x="120402" y="38736"/>
                  </a:lnTo>
                  <a:lnTo>
                    <a:pt x="119303" y="38145"/>
                  </a:lnTo>
                  <a:lnTo>
                    <a:pt x="118223" y="37697"/>
                  </a:lnTo>
                  <a:lnTo>
                    <a:pt x="117124" y="37351"/>
                  </a:lnTo>
                  <a:lnTo>
                    <a:pt x="116044" y="37147"/>
                  </a:lnTo>
                  <a:lnTo>
                    <a:pt x="114435" y="37005"/>
                  </a:lnTo>
                  <a:lnTo>
                    <a:pt x="112256" y="37147"/>
                  </a:lnTo>
                  <a:lnTo>
                    <a:pt x="110036" y="37575"/>
                  </a:lnTo>
                  <a:lnTo>
                    <a:pt x="107755" y="38227"/>
                  </a:lnTo>
                  <a:lnTo>
                    <a:pt x="104171" y="39449"/>
                  </a:lnTo>
                  <a:lnTo>
                    <a:pt x="100281" y="40752"/>
                  </a:lnTo>
                  <a:lnTo>
                    <a:pt x="97491" y="41526"/>
                  </a:lnTo>
                  <a:lnTo>
                    <a:pt x="94518" y="42157"/>
                  </a:lnTo>
                  <a:lnTo>
                    <a:pt x="91341" y="42544"/>
                  </a:lnTo>
                  <a:lnTo>
                    <a:pt x="87919" y="42626"/>
                  </a:lnTo>
                  <a:lnTo>
                    <a:pt x="85170" y="42442"/>
                  </a:lnTo>
                  <a:lnTo>
                    <a:pt x="83256" y="42178"/>
                  </a:lnTo>
                  <a:lnTo>
                    <a:pt x="82278" y="42015"/>
                  </a:lnTo>
                  <a:lnTo>
                    <a:pt x="81300" y="41811"/>
                  </a:lnTo>
                  <a:lnTo>
                    <a:pt x="79468" y="41241"/>
                  </a:lnTo>
                  <a:lnTo>
                    <a:pt x="77798" y="40487"/>
                  </a:lnTo>
                  <a:lnTo>
                    <a:pt x="76250" y="39591"/>
                  </a:lnTo>
                  <a:lnTo>
                    <a:pt x="74845" y="38532"/>
                  </a:lnTo>
                  <a:lnTo>
                    <a:pt x="73541" y="37331"/>
                  </a:lnTo>
                  <a:lnTo>
                    <a:pt x="72360" y="35986"/>
                  </a:lnTo>
                  <a:lnTo>
                    <a:pt x="71281" y="34561"/>
                  </a:lnTo>
                  <a:lnTo>
                    <a:pt x="70283" y="33013"/>
                  </a:lnTo>
                  <a:lnTo>
                    <a:pt x="69366" y="31384"/>
                  </a:lnTo>
                  <a:lnTo>
                    <a:pt x="68104" y="28818"/>
                  </a:lnTo>
                  <a:lnTo>
                    <a:pt x="66617" y="25193"/>
                  </a:lnTo>
                  <a:lnTo>
                    <a:pt x="65252" y="21466"/>
                  </a:lnTo>
                  <a:lnTo>
                    <a:pt x="63969" y="17739"/>
                  </a:lnTo>
                  <a:lnTo>
                    <a:pt x="62666" y="14094"/>
                  </a:lnTo>
                  <a:lnTo>
                    <a:pt x="61261" y="10652"/>
                  </a:lnTo>
                  <a:lnTo>
                    <a:pt x="60079" y="8269"/>
                  </a:lnTo>
                  <a:lnTo>
                    <a:pt x="59244" y="6803"/>
                  </a:lnTo>
                  <a:lnTo>
                    <a:pt x="58308" y="5438"/>
                  </a:lnTo>
                  <a:lnTo>
                    <a:pt x="57330" y="4196"/>
                  </a:lnTo>
                  <a:lnTo>
                    <a:pt x="56230" y="3076"/>
                  </a:lnTo>
                  <a:lnTo>
                    <a:pt x="55049" y="2119"/>
                  </a:lnTo>
                  <a:lnTo>
                    <a:pt x="53766" y="1324"/>
                  </a:lnTo>
                  <a:lnTo>
                    <a:pt x="52361" y="713"/>
                  </a:lnTo>
                  <a:lnTo>
                    <a:pt x="50813" y="265"/>
                  </a:lnTo>
                  <a:lnTo>
                    <a:pt x="49143" y="41"/>
                  </a:lnTo>
                  <a:lnTo>
                    <a:pt x="48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8"/>
          <p:cNvSpPr txBox="1"/>
          <p:nvPr/>
        </p:nvSpPr>
        <p:spPr>
          <a:xfrm>
            <a:off x="3811100" y="2641200"/>
            <a:ext cx="47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SemiBold"/>
                <a:ea typeface="Nunito SemiBold"/>
                <a:cs typeface="Nunito SemiBold"/>
                <a:sym typeface="Nunito SemiBold"/>
              </a:rPr>
              <a:t>The answers and what they mean</a:t>
            </a:r>
            <a:endParaRPr>
              <a:latin typeface="Nunito SemiBold"/>
              <a:ea typeface="Nunito SemiBold"/>
              <a:cs typeface="Nunito SemiBold"/>
              <a:sym typeface="Nunit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390" name="Google Shape;390;p29"/>
          <p:cNvSpPr txBox="1"/>
          <p:nvPr>
            <p:ph type="title"/>
          </p:nvPr>
        </p:nvSpPr>
        <p:spPr>
          <a:xfrm>
            <a:off x="720000" y="1816050"/>
            <a:ext cx="385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Assumptions</a:t>
            </a:r>
            <a:endParaRPr/>
          </a:p>
        </p:txBody>
      </p:sp>
      <p:sp>
        <p:nvSpPr>
          <p:cNvPr id="391" name="Google Shape;391;p29"/>
          <p:cNvSpPr txBox="1"/>
          <p:nvPr>
            <p:ph idx="2" type="subTitle"/>
          </p:nvPr>
        </p:nvSpPr>
        <p:spPr>
          <a:xfrm>
            <a:off x="5762700" y="1104675"/>
            <a:ext cx="2661300" cy="6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chemeClr val="dk2"/>
                </a:solidFill>
              </a:rPr>
              <a:t>T = 5780 K</a:t>
            </a:r>
            <a:endParaRPr sz="2400">
              <a:solidFill>
                <a:schemeClr val="dk2"/>
              </a:solidFill>
            </a:endParaRPr>
          </a:p>
        </p:txBody>
      </p:sp>
      <p:sp>
        <p:nvSpPr>
          <p:cNvPr id="392" name="Google Shape;392;p29"/>
          <p:cNvSpPr txBox="1"/>
          <p:nvPr>
            <p:ph idx="3" type="subTitle"/>
          </p:nvPr>
        </p:nvSpPr>
        <p:spPr>
          <a:xfrm>
            <a:off x="5762700" y="3360975"/>
            <a:ext cx="2661300" cy="634500"/>
          </a:xfrm>
          <a:prstGeom prst="rect">
            <a:avLst/>
          </a:prstGeom>
        </p:spPr>
        <p:txBody>
          <a:bodyPr anchorCtr="0" anchor="t" bIns="91425" lIns="91425" spcFirstLastPara="1" rIns="91425" wrap="square" tIns="91425">
            <a:noAutofit/>
          </a:bodyPr>
          <a:lstStyle/>
          <a:p>
            <a:pPr indent="0" lvl="0" marL="0" rtl="0" algn="l">
              <a:lnSpc>
                <a:spcPct val="120000"/>
              </a:lnSpc>
              <a:spcBef>
                <a:spcPts val="1100"/>
              </a:spcBef>
              <a:spcAft>
                <a:spcPts val="0"/>
              </a:spcAft>
              <a:buNone/>
            </a:pPr>
            <a:r>
              <a:rPr lang="en-GB" sz="2400">
                <a:solidFill>
                  <a:schemeClr val="dk2"/>
                </a:solidFill>
              </a:rPr>
              <a:t>Pₑ= 1 N/m²</a:t>
            </a:r>
            <a:endParaRPr sz="2400">
              <a:solidFill>
                <a:schemeClr val="dk2"/>
              </a:solidFill>
            </a:endParaRPr>
          </a:p>
          <a:p>
            <a:pPr indent="0" lvl="0" marL="0" marR="0" rtl="0" algn="l">
              <a:lnSpc>
                <a:spcPct val="120000"/>
              </a:lnSpc>
              <a:spcBef>
                <a:spcPts val="1100"/>
              </a:spcBef>
              <a:spcAft>
                <a:spcPts val="0"/>
              </a:spcAft>
              <a:buNone/>
            </a:pPr>
            <a:r>
              <a:rPr i="1" lang="en-GB" sz="1250">
                <a:solidFill>
                  <a:srgbClr val="000000"/>
                </a:solidFill>
                <a:latin typeface="Times New Roman"/>
                <a:ea typeface="Times New Roman"/>
                <a:cs typeface="Times New Roman"/>
                <a:sym typeface="Times New Roman"/>
              </a:rPr>
              <a:t>P</a:t>
            </a:r>
            <a:endParaRPr i="1" sz="1250">
              <a:solidFill>
                <a:srgbClr val="000000"/>
              </a:solidFill>
              <a:latin typeface="Times New Roman"/>
              <a:ea typeface="Times New Roman"/>
              <a:cs typeface="Times New Roman"/>
              <a:sym typeface="Times New Roman"/>
            </a:endParaRPr>
          </a:p>
          <a:p>
            <a:pPr indent="0" lvl="0" marL="0" rtl="0" algn="l">
              <a:lnSpc>
                <a:spcPct val="120000"/>
              </a:lnSpc>
              <a:spcBef>
                <a:spcPts val="1100"/>
              </a:spcBef>
              <a:spcAft>
                <a:spcPts val="0"/>
              </a:spcAft>
              <a:buNone/>
            </a:pPr>
            <a:r>
              <a:rPr i="1" lang="en-GB" sz="900">
                <a:solidFill>
                  <a:srgbClr val="000000"/>
                </a:solidFill>
                <a:latin typeface="Times New Roman"/>
                <a:ea typeface="Times New Roman"/>
                <a:cs typeface="Times New Roman"/>
                <a:sym typeface="Times New Roman"/>
              </a:rPr>
              <a:t>e</a:t>
            </a:r>
            <a:endParaRPr i="1" sz="900">
              <a:solidFill>
                <a:srgbClr val="000000"/>
              </a:solidFill>
              <a:latin typeface="Times New Roman"/>
              <a:ea typeface="Times New Roman"/>
              <a:cs typeface="Times New Roman"/>
              <a:sym typeface="Times New Roman"/>
            </a:endParaRPr>
          </a:p>
          <a:p>
            <a:pPr indent="0" lvl="0" marL="0" marR="0" rtl="0" algn="l">
              <a:lnSpc>
                <a:spcPct val="120000"/>
              </a:lnSpc>
              <a:spcBef>
                <a:spcPts val="1100"/>
              </a:spcBef>
              <a:spcAft>
                <a:spcPts val="0"/>
              </a:spcAft>
              <a:buNone/>
            </a:pPr>
            <a:r>
              <a:rPr lang="en-GB" sz="100">
                <a:solidFill>
                  <a:srgbClr val="000000"/>
                </a:solidFill>
                <a:latin typeface="Times New Roman"/>
                <a:ea typeface="Times New Roman"/>
                <a:cs typeface="Times New Roman"/>
                <a:sym typeface="Times New Roman"/>
              </a:rPr>
              <a:t>​</a:t>
            </a:r>
            <a:endParaRPr sz="100">
              <a:solidFill>
                <a:srgbClr val="000000"/>
              </a:solidFill>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6" name="Shape 396"/>
        <p:cNvGrpSpPr/>
        <p:nvPr/>
      </p:nvGrpSpPr>
      <p:grpSpPr>
        <a:xfrm>
          <a:off x="0" y="0"/>
          <a:ext cx="0" cy="0"/>
          <a:chOff x="0" y="0"/>
          <a:chExt cx="0" cy="0"/>
        </a:xfrm>
      </p:grpSpPr>
      <p:pic>
        <p:nvPicPr>
          <p:cNvPr id="397" name="Google Shape;397;p30"/>
          <p:cNvPicPr preferRelativeResize="0"/>
          <p:nvPr/>
        </p:nvPicPr>
        <p:blipFill>
          <a:blip r:embed="rId3">
            <a:alphaModFix/>
          </a:blip>
          <a:stretch>
            <a:fillRect/>
          </a:stretch>
        </p:blipFill>
        <p:spPr>
          <a:xfrm>
            <a:off x="1313825" y="426913"/>
            <a:ext cx="6516350" cy="428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900000" y="990000"/>
            <a:ext cx="73440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0.83 Å</a:t>
            </a:r>
            <a:endParaRPr/>
          </a:p>
        </p:txBody>
      </p:sp>
      <p:sp>
        <p:nvSpPr>
          <p:cNvPr id="403" name="Google Shape;403;p31"/>
          <p:cNvSpPr txBox="1"/>
          <p:nvPr>
            <p:ph idx="1" type="subTitle"/>
          </p:nvPr>
        </p:nvSpPr>
        <p:spPr>
          <a:xfrm>
            <a:off x="900000" y="295350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Equivalent Width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900000" y="1590000"/>
            <a:ext cx="7344000" cy="1963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2200">
              <a:latin typeface="Arial"/>
              <a:ea typeface="Arial"/>
              <a:cs typeface="Arial"/>
              <a:sym typeface="Arial"/>
            </a:endParaRPr>
          </a:p>
          <a:p>
            <a:pPr indent="0" lvl="0" marL="0" rtl="0" algn="ctr">
              <a:lnSpc>
                <a:spcPct val="115000"/>
              </a:lnSpc>
              <a:spcBef>
                <a:spcPts val="0"/>
              </a:spcBef>
              <a:spcAft>
                <a:spcPts val="0"/>
              </a:spcAft>
              <a:buNone/>
            </a:pPr>
            <a:r>
              <a:t/>
            </a:r>
            <a:endParaRPr b="1" sz="7000">
              <a:latin typeface="Arial"/>
              <a:ea typeface="Arial"/>
              <a:cs typeface="Arial"/>
              <a:sym typeface="Arial"/>
            </a:endParaRPr>
          </a:p>
          <a:p>
            <a:pPr indent="0" lvl="0" marL="0" rtl="0" algn="ctr">
              <a:lnSpc>
                <a:spcPct val="115000"/>
              </a:lnSpc>
              <a:spcBef>
                <a:spcPts val="0"/>
              </a:spcBef>
              <a:spcAft>
                <a:spcPts val="0"/>
              </a:spcAft>
              <a:buNone/>
            </a:pPr>
            <a:r>
              <a:rPr lang="en-GB"/>
              <a:t>8.2e14</a:t>
            </a:r>
            <a:endParaRPr/>
          </a:p>
          <a:p>
            <a:pPr indent="0" lvl="0" marL="0" rtl="0" algn="ctr">
              <a:lnSpc>
                <a:spcPct val="115000"/>
              </a:lnSpc>
              <a:spcBef>
                <a:spcPts val="0"/>
              </a:spcBef>
              <a:spcAft>
                <a:spcPts val="0"/>
              </a:spcAft>
              <a:buNone/>
            </a:pPr>
            <a:r>
              <a:rPr b="1" lang="en-GB" sz="2200">
                <a:latin typeface="Arial"/>
                <a:ea typeface="Arial"/>
                <a:cs typeface="Arial"/>
                <a:sym typeface="Arial"/>
              </a:rPr>
              <a:t> atoms/cm^2</a:t>
            </a:r>
            <a:endParaRPr b="1" sz="2200">
              <a:latin typeface="Arial"/>
              <a:ea typeface="Arial"/>
              <a:cs typeface="Arial"/>
              <a:sym typeface="Arial"/>
            </a:endParaRPr>
          </a:p>
          <a:p>
            <a:pPr indent="0" lvl="0" marL="0" rtl="0" algn="ctr">
              <a:spcBef>
                <a:spcPts val="0"/>
              </a:spcBef>
              <a:spcAft>
                <a:spcPts val="0"/>
              </a:spcAft>
              <a:buNone/>
            </a:pPr>
            <a:r>
              <a:t/>
            </a:r>
            <a:endParaRPr/>
          </a:p>
        </p:txBody>
      </p:sp>
      <p:sp>
        <p:nvSpPr>
          <p:cNvPr id="409" name="Google Shape;409;p32"/>
          <p:cNvSpPr txBox="1"/>
          <p:nvPr>
            <p:ph idx="1" type="subTitle"/>
          </p:nvPr>
        </p:nvSpPr>
        <p:spPr>
          <a:xfrm>
            <a:off x="900000" y="565900"/>
            <a:ext cx="7344000" cy="75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latin typeface="Nunito"/>
                <a:ea typeface="Nunito"/>
                <a:cs typeface="Nunito"/>
                <a:sym typeface="Nunito"/>
              </a:rPr>
              <a:t>What is the number density of Na atoms in the ground state?</a:t>
            </a:r>
            <a:endParaRPr b="1" sz="20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