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11fb337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e11fb337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 done by the JWST wich would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df4e6f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ddf4e6f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e02d8d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e02d8d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-explain the </a:t>
            </a:r>
            <a:r>
              <a:rPr lang="en"/>
              <a:t>significance</a:t>
            </a:r>
            <a:r>
              <a:rPr lang="en"/>
              <a:t> and search for exoplanets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-Touch on how with all this data, it is important to analyze trends in exoplanets to greater understand the structure and formations of solar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-Further, talk about how there are many different methods to discover and analyze exoplanets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-quickly go into what they are and how much they are used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-Lastly, </a:t>
            </a:r>
            <a:r>
              <a:rPr lang="en"/>
              <a:t>touch</a:t>
            </a:r>
            <a:r>
              <a:rPr lang="en"/>
              <a:t> on how we will be comparing the methods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03c3af04_3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03c3af04_3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-here, first explain that we will download data from the NASA Exoplanet Archive, where we will then plot various variables against one another to notice any trends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-Then, we will overplot our solar system’s planets to more easily see the differences between our planets and discovered exoplanets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-Note how Dax took the lead on this, with us three double checking his work as he has the most experience in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rgbClr val="FF0000"/>
                </a:solidFill>
              </a:rPr>
              <a:t>We then plotted the sensitivities of the various exoplanet detection techniques to check how sensitive they were to detecting different plants?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-Lastly, explain we chose to simulate a jupiter like planet around a sun like star. Maybe say why we did this (we are familiar with jupiter and our sun, allowing a better understanding the analysis?)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ddf4e6f4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ddf4e6f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 the trend in the points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 the clusters of data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Compare our planets to the exoplanets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-Reason there are not as many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planets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further out is bc we can not detect them–confir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e11fb3378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e11fb3378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trend 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clusters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our planets with the exoplanets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e11fb3378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e11fb3378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11fb3378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e11fb3378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e11fb3378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e11fb3378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e11fb3378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e11fb3378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Exploration of Exoplanet Detection Methods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Begeny, Matthew Williard, Greg Costa, Omar Kotrach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2741800"/>
            <a:ext cx="185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Group 5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Direct Imaging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 Sensitivity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00" y="0"/>
            <a:ext cx="6549500" cy="41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30175" y="2078875"/>
            <a:ext cx="76887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</a:t>
            </a:r>
            <a:r>
              <a:rPr lang="en" sz="2000"/>
              <a:t>Strengths</a:t>
            </a:r>
            <a:r>
              <a:rPr lang="en" sz="2000"/>
              <a:t> vs. Weaknesses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4" name="Google Shape;174;p23"/>
          <p:cNvSpPr txBox="1"/>
          <p:nvPr/>
        </p:nvSpPr>
        <p:spPr>
          <a:xfrm>
            <a:off x="830175" y="2932975"/>
            <a:ext cx="51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-Confirmation Bias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830175" y="3717725"/>
            <a:ext cx="4214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-Occurence Rate Method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5243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Exoplanets </a:t>
            </a:r>
            <a:r>
              <a:rPr lang="en"/>
              <a:t>discovered</a:t>
            </a:r>
            <a:r>
              <a:rPr lang="en"/>
              <a:t> to date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240550" y="886875"/>
            <a:ext cx="2002200" cy="204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Microlensing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25050" y="262875"/>
            <a:ext cx="2499900" cy="256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Raleway"/>
                <a:ea typeface="Raleway"/>
                <a:cs typeface="Raleway"/>
                <a:sym typeface="Raleway"/>
              </a:rPr>
              <a:t>Radial Velocity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338850" y="72950"/>
            <a:ext cx="2568000" cy="257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aleway"/>
                <a:ea typeface="Raleway"/>
                <a:cs typeface="Raleway"/>
                <a:sym typeface="Raleway"/>
              </a:rPr>
              <a:t>Transits</a:t>
            </a:r>
            <a:endParaRPr sz="3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394125" y="3036850"/>
            <a:ext cx="1804500" cy="188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Direct Imaging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50550" y="2982250"/>
            <a:ext cx="1953000" cy="19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Astrometry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6254516" y="1374743"/>
            <a:ext cx="2460300" cy="2460300"/>
            <a:chOff x="6254516" y="1318143"/>
            <a:chExt cx="2460300" cy="2460300"/>
          </a:xfrm>
        </p:grpSpPr>
        <p:sp>
          <p:nvSpPr>
            <p:cNvPr id="106" name="Google Shape;106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249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Simulate Jovian Planet Around Sun-like Star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761418" y="1374743"/>
            <a:ext cx="2460300" cy="2460300"/>
            <a:chOff x="4761418" y="1318143"/>
            <a:chExt cx="2460300" cy="2460300"/>
          </a:xfrm>
        </p:grpSpPr>
        <p:sp>
          <p:nvSpPr>
            <p:cNvPr id="110" name="Google Shape;110;p15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F887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1F887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 Sensitivities of Detections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3269751" y="1341593"/>
            <a:ext cx="2460300" cy="2460300"/>
            <a:chOff x="3269751" y="1318143"/>
            <a:chExt cx="2460300" cy="2460300"/>
          </a:xfrm>
        </p:grpSpPr>
        <p:sp>
          <p:nvSpPr>
            <p:cNvPr id="114" name="Google Shape;114;p1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Overplot Solar System Planets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284984" y="1374743"/>
            <a:ext cx="2460300" cy="2460300"/>
            <a:chOff x="284959" y="1318143"/>
            <a:chExt cx="2460300" cy="2460300"/>
          </a:xfrm>
        </p:grpSpPr>
        <p:sp>
          <p:nvSpPr>
            <p:cNvPr id="118" name="Google Shape;118;p15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Download NASA Exoplanet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769551" y="1374743"/>
            <a:ext cx="2460300" cy="2460300"/>
            <a:chOff x="1776626" y="1318143"/>
            <a:chExt cx="2460300" cy="2460300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123" name="Google Shape;123;p15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Various Plots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5" name="Google Shape;125;p15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1: Mass v. Period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5" y="0"/>
            <a:ext cx="65341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2: Mass vs. Semi-Major Axis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0"/>
            <a:ext cx="65722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3: Radius vs. Period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88" y="0"/>
            <a:ext cx="6012422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Plot 4: Radius vs. Semi-Major Axis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75" y="0"/>
            <a:ext cx="6288958" cy="40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Radial Velocity Sensitivity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38" y="0"/>
            <a:ext cx="6380625" cy="39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Transit </a:t>
            </a: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Sensitivity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842" y="0"/>
            <a:ext cx="6270325" cy="38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