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07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17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71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314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410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414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859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677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02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91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34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033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250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99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34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50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273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E7258-0E2C-4100-A6BD-9FC5DF652BD1}" type="datetimeFigureOut">
              <a:rPr lang="fr-CH" smtClean="0"/>
              <a:t>19.04.2018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59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Projet Pré-TPI</a:t>
            </a:r>
            <a:r>
              <a:rPr lang="fr-CH" dirty="0"/>
              <a:t/>
            </a:r>
            <a:br>
              <a:rPr lang="fr-CH" dirty="0"/>
            </a:br>
            <a:r>
              <a:rPr lang="fr-CH" dirty="0"/>
              <a:t>S</a:t>
            </a:r>
            <a:r>
              <a:rPr lang="fr-CH" dirty="0" smtClean="0"/>
              <a:t>ite PIKA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Gerardi Alexandre</a:t>
            </a:r>
          </a:p>
          <a:p>
            <a:r>
              <a:rPr lang="fr-CH" dirty="0" smtClean="0"/>
              <a:t>SI-C4a</a:t>
            </a:r>
          </a:p>
          <a:p>
            <a:r>
              <a:rPr lang="fr-CH" dirty="0" smtClean="0"/>
              <a:t>CPNV Ste-Croix</a:t>
            </a:r>
          </a:p>
          <a:p>
            <a:r>
              <a:rPr lang="fr-CH" dirty="0" smtClean="0"/>
              <a:t>Informaticien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4321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59804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ersonnalisé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13</TotalTime>
  <Words>8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Arial</vt:lpstr>
      <vt:lpstr>Parallaxe</vt:lpstr>
      <vt:lpstr>Projet Pré-TPI Site PIKA</vt:lpstr>
      <vt:lpstr>Présentation PowerPoint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pretpi site pika</dc:title>
  <dc:creator>GERARDI Alexandre</dc:creator>
  <cp:lastModifiedBy>GERARDI Alexandre</cp:lastModifiedBy>
  <cp:revision>5</cp:revision>
  <dcterms:created xsi:type="dcterms:W3CDTF">2018-04-19T14:11:23Z</dcterms:created>
  <dcterms:modified xsi:type="dcterms:W3CDTF">2018-04-19T14:24:58Z</dcterms:modified>
</cp:coreProperties>
</file>