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07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17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71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14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410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14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59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67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0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1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4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033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5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9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34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0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273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E7258-0E2C-4100-A6BD-9FC5DF652BD1}" type="datetimeFigureOut">
              <a:rPr lang="fr-CH" smtClean="0"/>
              <a:t>20.04.2018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smtClean="0"/>
              <a:t>Projet Pré-TPI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>S</a:t>
            </a:r>
            <a:r>
              <a:rPr lang="fr-CH" b="1" dirty="0" smtClean="0"/>
              <a:t>ite PIKA</a:t>
            </a:r>
            <a:endParaRPr lang="fr-CH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 dirty="0" smtClean="0"/>
              <a:t>Gerardi Alexandre</a:t>
            </a:r>
          </a:p>
          <a:p>
            <a:r>
              <a:rPr lang="fr-CH" b="1" dirty="0" smtClean="0"/>
              <a:t>SI-C4a</a:t>
            </a:r>
          </a:p>
          <a:p>
            <a:r>
              <a:rPr lang="fr-CH" b="1" dirty="0" smtClean="0"/>
              <a:t>CPNV Ste-Croix</a:t>
            </a:r>
          </a:p>
          <a:p>
            <a:r>
              <a:rPr lang="fr-CH" b="1" dirty="0" smtClean="0"/>
              <a:t>Informaticien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7432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Sommaire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 smtClean="0"/>
              <a:t>Une page pour chaque choses</a:t>
            </a:r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25980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 smtClean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 smtClean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5273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 smtClean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569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 smtClean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7920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 smtClean="0"/>
              <a:t>Il plus facile de créer une page pour chaque fonction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84309" y="1090569"/>
            <a:ext cx="10018714" cy="535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 smtClean="0"/>
          </a:p>
          <a:p>
            <a:pPr marL="0" indent="0" algn="r">
              <a:buFont typeface="Arial"/>
              <a:buNone/>
            </a:pPr>
            <a:endParaRPr lang="fr-CH" sz="8800" b="1" dirty="0" smtClean="0"/>
          </a:p>
          <a:p>
            <a:pPr marL="0" indent="0" algn="r">
              <a:buFont typeface="Arial"/>
              <a:buNone/>
            </a:pPr>
            <a:r>
              <a:rPr lang="fr-CH" sz="8800" b="1" dirty="0" smtClean="0"/>
              <a:t>Que de créer des pages avec plusieurs fonctions</a:t>
            </a:r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 smtClean="0"/>
          </a:p>
          <a:p>
            <a:pPr marL="0" indent="0">
              <a:buFont typeface="Arial"/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390067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76</TotalTime>
  <Words>72</Words>
  <Application>Microsoft Office PowerPoint</Application>
  <PresentationFormat>Grand écran</PresentationFormat>
  <Paragraphs>93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Parallaxe</vt:lpstr>
      <vt:lpstr>Projet Pré-TPI Site PIKA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pretpi site pika</dc:title>
  <dc:creator>GERARDI Alexandre</dc:creator>
  <cp:lastModifiedBy>GERARDI Alexandre</cp:lastModifiedBy>
  <cp:revision>9</cp:revision>
  <dcterms:created xsi:type="dcterms:W3CDTF">2018-04-19T14:11:23Z</dcterms:created>
  <dcterms:modified xsi:type="dcterms:W3CDTF">2018-04-20T12:37:55Z</dcterms:modified>
</cp:coreProperties>
</file>