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070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17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715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314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410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4141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859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4677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902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915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348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033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250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99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347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501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273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0E7258-0E2C-4100-A6BD-9FC5DF652BD1}" type="datetimeFigureOut">
              <a:rPr lang="fr-CH" smtClean="0"/>
              <a:t>26.04.2018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91D7DC-1959-48C6-B6A2-4EB61DF2EB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59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b="1" dirty="0"/>
              <a:t>Projet Pré-TPI</a:t>
            </a:r>
            <a:br>
              <a:rPr lang="fr-CH" b="1" dirty="0"/>
            </a:br>
            <a:r>
              <a:rPr lang="fr-CH" b="1" dirty="0"/>
              <a:t>Site PIKA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b="1" dirty="0"/>
              <a:t>Gerardi Alexandre</a:t>
            </a:r>
          </a:p>
          <a:p>
            <a:r>
              <a:rPr lang="fr-CH" b="1" dirty="0"/>
              <a:t>SI-C4a</a:t>
            </a:r>
          </a:p>
          <a:p>
            <a:r>
              <a:rPr lang="fr-CH" b="1" dirty="0"/>
              <a:t>CPNV Ste-Croix</a:t>
            </a:r>
          </a:p>
          <a:p>
            <a:r>
              <a:rPr lang="fr-CH" b="1" dirty="0"/>
              <a:t>Informaticien</a:t>
            </a:r>
          </a:p>
        </p:txBody>
      </p:sp>
    </p:spTree>
    <p:extLst>
      <p:ext uri="{BB962C8B-B14F-4D97-AF65-F5344CB8AC3E}">
        <p14:creationId xmlns:p14="http://schemas.microsoft.com/office/powerpoint/2010/main" val="74321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Problème dont je n’ai pas parlé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Une page pour chaque choses</a:t>
            </a:r>
          </a:p>
          <a:p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325980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685800"/>
            <a:ext cx="10018713" cy="5105401"/>
          </a:xfrm>
        </p:spPr>
        <p:txBody>
          <a:bodyPr/>
          <a:lstStyle/>
          <a:p>
            <a:pPr marL="0" indent="0">
              <a:buNone/>
            </a:pPr>
            <a:r>
              <a:rPr lang="fr-CH" b="1" dirty="0"/>
              <a:t>Il plus facile de créer une page pour chaque fonction</a:t>
            </a:r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3" y="1428715"/>
            <a:ext cx="8301106" cy="43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3" y="1428715"/>
            <a:ext cx="8301106" cy="4362486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685800"/>
            <a:ext cx="10018713" cy="5105401"/>
          </a:xfrm>
        </p:spPr>
        <p:txBody>
          <a:bodyPr/>
          <a:lstStyle/>
          <a:p>
            <a:pPr marL="0" indent="0">
              <a:buNone/>
            </a:pPr>
            <a:r>
              <a:rPr lang="fr-CH" b="1" dirty="0"/>
              <a:t>Il plus facile de créer une page pour chaque fonction</a:t>
            </a:r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352734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3" y="1428715"/>
            <a:ext cx="8301106" cy="4362486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685800"/>
            <a:ext cx="10018713" cy="5105401"/>
          </a:xfrm>
        </p:spPr>
        <p:txBody>
          <a:bodyPr/>
          <a:lstStyle/>
          <a:p>
            <a:pPr marL="0" indent="0">
              <a:buNone/>
            </a:pPr>
            <a:r>
              <a:rPr lang="fr-CH" b="1" dirty="0"/>
              <a:t>Il plus facile de créer une page pour chaque fonction</a:t>
            </a:r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45697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3" y="1428715"/>
            <a:ext cx="8301106" cy="4362486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685800"/>
            <a:ext cx="10018713" cy="5105401"/>
          </a:xfrm>
        </p:spPr>
        <p:txBody>
          <a:bodyPr/>
          <a:lstStyle/>
          <a:p>
            <a:pPr marL="0" indent="0">
              <a:buNone/>
            </a:pPr>
            <a:r>
              <a:rPr lang="fr-CH" b="1" dirty="0"/>
              <a:t>Il plus facile de créer une page pour chaque fonction</a:t>
            </a:r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  <a:p>
            <a:pPr marL="0" indent="0">
              <a:buNone/>
            </a:pP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79201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3" y="1428715"/>
            <a:ext cx="8301106" cy="4362486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685800"/>
            <a:ext cx="10018713" cy="5105401"/>
          </a:xfrm>
        </p:spPr>
        <p:txBody>
          <a:bodyPr/>
          <a:lstStyle/>
          <a:p>
            <a:pPr marL="0" indent="0">
              <a:buNone/>
            </a:pPr>
            <a:r>
              <a:rPr lang="fr-CH" b="1" dirty="0"/>
              <a:t>Il plus facile de créer une page pour chaque fonction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84309" y="1090569"/>
            <a:ext cx="10018714" cy="535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b="1" dirty="0"/>
          </a:p>
          <a:p>
            <a:pPr marL="0" indent="0" algn="r">
              <a:buFont typeface="Arial"/>
              <a:buNone/>
            </a:pPr>
            <a:endParaRPr lang="fr-CH" sz="8800" b="1" dirty="0"/>
          </a:p>
          <a:p>
            <a:pPr marL="0" indent="0" algn="r">
              <a:buFont typeface="Arial"/>
              <a:buNone/>
            </a:pPr>
            <a:r>
              <a:rPr lang="fr-CH" sz="8800" b="1" dirty="0"/>
              <a:t>Que de créer des pages avec plusieurs fonctions</a:t>
            </a:r>
          </a:p>
          <a:p>
            <a:pPr marL="0" indent="0">
              <a:buFont typeface="Arial"/>
              <a:buNone/>
            </a:pPr>
            <a:endParaRPr lang="fr-CH" b="1" dirty="0"/>
          </a:p>
          <a:p>
            <a:pPr marL="0" indent="0">
              <a:buFont typeface="Arial"/>
              <a:buNone/>
            </a:pPr>
            <a:endParaRPr lang="fr-CH" b="1" dirty="0"/>
          </a:p>
          <a:p>
            <a:pPr marL="0" indent="0">
              <a:buFont typeface="Arial"/>
              <a:buNone/>
            </a:pPr>
            <a:endParaRPr lang="fr-CH" b="1" dirty="0"/>
          </a:p>
          <a:p>
            <a:pPr marL="0" indent="0">
              <a:buFont typeface="Arial"/>
              <a:buNone/>
            </a:pPr>
            <a:endParaRPr lang="fr-CH" b="1" dirty="0"/>
          </a:p>
          <a:p>
            <a:pPr marL="0" indent="0">
              <a:buFont typeface="Arial"/>
              <a:buNone/>
            </a:pPr>
            <a:endParaRPr lang="fr-CH" b="1" dirty="0"/>
          </a:p>
          <a:p>
            <a:pPr marL="0" indent="0">
              <a:buFont typeface="Arial"/>
              <a:buNone/>
            </a:pPr>
            <a:endParaRPr lang="fr-CH" b="1" dirty="0"/>
          </a:p>
          <a:p>
            <a:pPr marL="0" indent="0">
              <a:buFont typeface="Arial"/>
              <a:buNone/>
            </a:pPr>
            <a:endParaRPr lang="fr-CH" b="1" dirty="0"/>
          </a:p>
          <a:p>
            <a:pPr marL="0" indent="0">
              <a:buFont typeface="Arial"/>
              <a:buNone/>
            </a:pPr>
            <a:endParaRPr lang="fr-CH" b="1" dirty="0"/>
          </a:p>
          <a:p>
            <a:pPr marL="0" indent="0">
              <a:buFont typeface="Arial"/>
              <a:buNone/>
            </a:pP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139006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A9DBF-C020-48C0-8DAF-A9B2F9BA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B1B5DB5-F6A0-4C82-AAD6-7637242A8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911" y="1896533"/>
            <a:ext cx="6728177" cy="378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1364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ersonnalisé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77</TotalTime>
  <Words>79</Words>
  <Application>Microsoft Office PowerPoint</Application>
  <PresentationFormat>Grand écran</PresentationFormat>
  <Paragraphs>94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Arial</vt:lpstr>
      <vt:lpstr>Parallaxe</vt:lpstr>
      <vt:lpstr>Projet Pré-TPI Site PIKA</vt:lpstr>
      <vt:lpstr>Problème dont je n’ai pas parlé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Questions?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pretpi site pika</dc:title>
  <dc:creator>GERARDI Alexandre</dc:creator>
  <cp:lastModifiedBy>Alexandre Gerardi</cp:lastModifiedBy>
  <cp:revision>10</cp:revision>
  <dcterms:created xsi:type="dcterms:W3CDTF">2018-04-19T14:11:23Z</dcterms:created>
  <dcterms:modified xsi:type="dcterms:W3CDTF">2018-04-26T12:19:41Z</dcterms:modified>
</cp:coreProperties>
</file>