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451946"/>
            <a:ext cx="8825658" cy="1260955"/>
          </a:xfrm>
        </p:spPr>
        <p:txBody>
          <a:bodyPr/>
          <a:lstStyle/>
          <a:p>
            <a:r>
              <a:rPr lang="fr-C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TPI </a:t>
            </a:r>
            <a:r>
              <a:rPr lang="fr-C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Multiplix</a:t>
            </a:r>
            <a:endParaRPr lang="fr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11471"/>
            <a:ext cx="8825658" cy="1582239"/>
          </a:xfrm>
        </p:spPr>
        <p:txBody>
          <a:bodyPr>
            <a:noAutofit/>
          </a:bodyPr>
          <a:lstStyle/>
          <a:p>
            <a:pPr algn="r"/>
            <a:r>
              <a:rPr lang="fr-CH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Gerardi Alexandre</a:t>
            </a:r>
          </a:p>
          <a:p>
            <a:pPr algn="r"/>
            <a:r>
              <a:rPr lang="fr-CH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CPNV Ste-Croix</a:t>
            </a:r>
          </a:p>
          <a:p>
            <a:pPr algn="r"/>
            <a:r>
              <a:rPr lang="fr-CH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Si-C4a</a:t>
            </a:r>
            <a:endParaRPr lang="fr-CH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46" y="1812011"/>
            <a:ext cx="5248275" cy="28003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85000"/>
                <a:lumOff val="1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92107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des matières</a:t>
            </a:r>
            <a:endParaRPr lang="fr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Déroulement du TPI</a:t>
            </a:r>
          </a:p>
          <a:p>
            <a:r>
              <a:rPr lang="fr-C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Comparaison du temps estimé au temps réel</a:t>
            </a:r>
          </a:p>
          <a:p>
            <a:r>
              <a:rPr lang="fr-C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Particularité</a:t>
            </a:r>
          </a:p>
          <a:p>
            <a:r>
              <a:rPr lang="fr-C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</a:t>
            </a:r>
          </a:p>
          <a:p>
            <a:r>
              <a:rPr lang="fr-C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final</a:t>
            </a:r>
          </a:p>
          <a:p>
            <a:r>
              <a:rPr lang="fr-C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fr-C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6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7">
      <a:dk1>
        <a:sysClr val="windowText" lastClr="000000"/>
      </a:dk1>
      <a:lt1>
        <a:sysClr val="window" lastClr="FFFFFF"/>
      </a:lt1>
      <a:dk2>
        <a:srgbClr val="0E9EB2"/>
      </a:dk2>
      <a:lt2>
        <a:srgbClr val="EBEBEB"/>
      </a:lt2>
      <a:accent1>
        <a:srgbClr val="17D4ED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26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TPI Multiplix</vt:lpstr>
      <vt:lpstr>Table des matières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Multiplix</dc:title>
  <dc:creator>GERARDI Alexandre</dc:creator>
  <cp:lastModifiedBy>GERARDI Alexandre</cp:lastModifiedBy>
  <cp:revision>6</cp:revision>
  <dcterms:created xsi:type="dcterms:W3CDTF">2018-06-07T06:17:42Z</dcterms:created>
  <dcterms:modified xsi:type="dcterms:W3CDTF">2018-06-07T08:26:27Z</dcterms:modified>
</cp:coreProperties>
</file>