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F656-4C67-4261-B370-ABFB3D17CAD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C55C-EABB-44A8-B4CE-4E57091DB1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13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991E-5E8F-43C1-8D1C-A04ED8953258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1C2-FF63-4C32-81C9-33709F656F5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69-58ED-4A23-8590-FC3609A014E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1292-D83F-432A-A561-58EE3313D34B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E311-FCA4-4D61-9C7F-ABE9539F2810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7955-B6AA-41E5-A4F0-CFFF6C7B14A4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B41A-1379-4832-8957-D3978FB3DA1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1AD8-860D-4793-B6C2-D61055E49CCC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FD0-5F18-4F41-A38D-971BA21B2BB9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062-8C55-4633-8FD9-80306C493CED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6B0-7C9F-4C4A-84A6-4E557E85ABF2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0A21-362C-4CAA-8B67-E996FC463D1E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B69A-A7BE-4ECC-88C3-18AEDAFB3DE2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AE6F-FAF9-4CFE-836E-2F24EBA3EE38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742A-3B12-4658-BC9E-5CD9F2F701F2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27F9-DEDB-496E-9804-5489745303D1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49E-75DB-4F1B-B435-795B47EF37D9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0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AB69C2-87B5-4F58-A057-C3828DDD4531}" type="datetime1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9.png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93042"/>
            <a:ext cx="5352937" cy="1260955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451946"/>
            <a:ext cx="8825658" cy="1260955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TPI </a:t>
            </a:r>
            <a:r>
              <a:rPr lang="fr-CH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Multiplix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917421"/>
            <a:ext cx="10035784" cy="1582239"/>
          </a:xfrm>
        </p:spPr>
        <p:txBody>
          <a:bodyPr>
            <a:noAutofit/>
          </a:bodyPr>
          <a:lstStyle/>
          <a:p>
            <a:pPr algn="r"/>
            <a:r>
              <a:rPr lang="fr-C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Gerardi Alexandre</a:t>
            </a:r>
          </a:p>
          <a:p>
            <a:pPr algn="r"/>
            <a:r>
              <a:rPr lang="fr-C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CPNV Ste-Croix</a:t>
            </a:r>
          </a:p>
          <a:p>
            <a:pPr algn="r"/>
            <a:r>
              <a:rPr lang="fr-CH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Si-C4a</a:t>
            </a:r>
            <a:endParaRPr lang="fr-CH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8709" y="1968533"/>
            <a:ext cx="5248275" cy="280035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85000"/>
                <a:lumOff val="1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19633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12.5%</a:t>
            </a:r>
          </a:p>
        </p:txBody>
      </p:sp>
    </p:spTree>
    <p:extLst>
      <p:ext uri="{BB962C8B-B14F-4D97-AF65-F5344CB8AC3E}">
        <p14:creationId xmlns:p14="http://schemas.microsoft.com/office/powerpoint/2010/main" val="29210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39" y="3247501"/>
            <a:ext cx="3104129" cy="1755383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072" y="4376111"/>
            <a:ext cx="1321503" cy="1531530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496" y="5269091"/>
            <a:ext cx="612650" cy="862403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7" y="4301770"/>
            <a:ext cx="2521531" cy="1308650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3" y="452718"/>
            <a:ext cx="4970857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7" y="3127954"/>
            <a:ext cx="5887632" cy="3120445"/>
          </a:xfrm>
          <a:prstGeom prst="rect">
            <a:avLst/>
          </a:prstGeom>
          <a:effectLst>
            <a:glow rad="139700">
              <a:schemeClr val="bg1"/>
            </a:glow>
            <a:reflection blurRad="6350" endPos="0" dir="5400000" sy="-100000" algn="bl" rotWithShape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Table des matières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46971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Déroulement du TPI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Comparaison du temps estimé au temps réel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Particularité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Difficultés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Résultat final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Questions?</a:t>
            </a: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fld id="{D57F1E4F-1CFF-5643-939E-02111984F565}" type="slidenum">
              <a:rPr lang="en-US" sz="3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2</a:t>
            </a:fld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5128613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Déroulement du TPI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278558"/>
            <a:ext cx="10087427" cy="1736487"/>
          </a:xfrm>
        </p:spPr>
        <p:txBody>
          <a:bodyPr>
            <a:noAutofit/>
          </a:bodyPr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Gestion du stress?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Y arriver dans les temps?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Auto-évaluation de mes compétences?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3047997"/>
            <a:ext cx="6465787" cy="3637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39905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37.5%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2869"/>
            <a:ext cx="8407273" cy="1249709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06726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Comparaison du temps estimé au temps réel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847073" y="2949590"/>
            <a:ext cx="4434778" cy="2079169"/>
            <a:chOff x="3847463" y="2842496"/>
            <a:chExt cx="4434778" cy="2079169"/>
          </a:xfrm>
        </p:grpSpPr>
        <p:sp>
          <p:nvSpPr>
            <p:cNvPr id="9" name="Forme libre 8"/>
            <p:cNvSpPr/>
            <p:nvPr/>
          </p:nvSpPr>
          <p:spPr>
            <a:xfrm>
              <a:off x="3847463" y="2842496"/>
              <a:ext cx="2079169" cy="2079169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727709" y="2079168"/>
                  </a:moveTo>
                  <a:lnTo>
                    <a:pt x="0" y="1039584"/>
                  </a:lnTo>
                  <a:lnTo>
                    <a:pt x="727709" y="0"/>
                  </a:lnTo>
                  <a:lnTo>
                    <a:pt x="727709" y="519792"/>
                  </a:lnTo>
                  <a:lnTo>
                    <a:pt x="2079168" y="519792"/>
                  </a:lnTo>
                  <a:lnTo>
                    <a:pt x="2079168" y="1559376"/>
                  </a:lnTo>
                  <a:lnTo>
                    <a:pt x="727709" y="1559376"/>
                  </a:lnTo>
                  <a:lnTo>
                    <a:pt x="727709" y="2079168"/>
                  </a:lnTo>
                  <a:close/>
                </a:path>
              </a:pathLst>
            </a:custGeom>
            <a:solidFill>
              <a:srgbClr val="009A9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4543" tIns="690480" rIns="170688" bIns="69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Ce que j’</a:t>
              </a:r>
              <a:r>
                <a:rPr lang="fr-FR" sz="2400" b="1" kern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espèrais</a:t>
              </a:r>
              <a:endParaRPr lang="fr-FR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203073" y="2842496"/>
              <a:ext cx="2079168" cy="2079168"/>
            </a:xfrm>
            <a:custGeom>
              <a:avLst/>
              <a:gdLst>
                <a:gd name="connsiteX0" fmla="*/ 0 w 2079168"/>
                <a:gd name="connsiteY0" fmla="*/ 727709 h 2079168"/>
                <a:gd name="connsiteX1" fmla="*/ 1039584 w 2079168"/>
                <a:gd name="connsiteY1" fmla="*/ 0 h 2079168"/>
                <a:gd name="connsiteX2" fmla="*/ 2079168 w 2079168"/>
                <a:gd name="connsiteY2" fmla="*/ 727709 h 2079168"/>
                <a:gd name="connsiteX3" fmla="*/ 1559376 w 2079168"/>
                <a:gd name="connsiteY3" fmla="*/ 727709 h 2079168"/>
                <a:gd name="connsiteX4" fmla="*/ 1559376 w 2079168"/>
                <a:gd name="connsiteY4" fmla="*/ 2079168 h 2079168"/>
                <a:gd name="connsiteX5" fmla="*/ 519792 w 2079168"/>
                <a:gd name="connsiteY5" fmla="*/ 2079168 h 2079168"/>
                <a:gd name="connsiteX6" fmla="*/ 519792 w 2079168"/>
                <a:gd name="connsiteY6" fmla="*/ 727709 h 2079168"/>
                <a:gd name="connsiteX7" fmla="*/ 0 w 2079168"/>
                <a:gd name="connsiteY7" fmla="*/ 727709 h 20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68" h="2079168">
                  <a:moveTo>
                    <a:pt x="1351459" y="0"/>
                  </a:moveTo>
                  <a:lnTo>
                    <a:pt x="2079168" y="1039584"/>
                  </a:lnTo>
                  <a:lnTo>
                    <a:pt x="1351459" y="2079168"/>
                  </a:lnTo>
                  <a:lnTo>
                    <a:pt x="1351459" y="1559376"/>
                  </a:lnTo>
                  <a:lnTo>
                    <a:pt x="0" y="1559376"/>
                  </a:lnTo>
                  <a:lnTo>
                    <a:pt x="0" y="519792"/>
                  </a:lnTo>
                  <a:lnTo>
                    <a:pt x="1351459" y="519792"/>
                  </a:lnTo>
                  <a:lnTo>
                    <a:pt x="1351459" y="0"/>
                  </a:lnTo>
                  <a:close/>
                </a:path>
              </a:pathLst>
            </a:custGeom>
            <a:solidFill>
              <a:srgbClr val="009A9C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718928" rIns="562990" bIns="71892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 pitchFamily="34" charset="0"/>
                </a:rPr>
                <a:t>La réalité</a:t>
              </a:r>
              <a:endParaRPr lang="fr-F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 b="6624"/>
          <a:stretch/>
        </p:blipFill>
        <p:spPr>
          <a:xfrm>
            <a:off x="263473" y="1482813"/>
            <a:ext cx="3583600" cy="5424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 b="6701"/>
          <a:stretch/>
        </p:blipFill>
        <p:spPr>
          <a:xfrm>
            <a:off x="8282241" y="1452578"/>
            <a:ext cx="3583600" cy="5420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50%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3" y="123569"/>
            <a:ext cx="3158532" cy="559166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3568"/>
            <a:ext cx="1162519" cy="543697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32590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Particularité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577344"/>
            <a:ext cx="8946541" cy="93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Beaucoup de choses ajoutées une fois le projet quasiment terminé</a:t>
            </a:r>
            <a:endParaRPr lang="fr-C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4342" t="2383" r="3525" b="5714"/>
          <a:stretch/>
        </p:blipFill>
        <p:spPr>
          <a:xfrm>
            <a:off x="156519" y="1524003"/>
            <a:ext cx="5824151" cy="519874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>
                <a:lumMod val="95000"/>
                <a:lumOff val="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996"/>
          <a:stretch/>
        </p:blipFill>
        <p:spPr>
          <a:xfrm>
            <a:off x="6328077" y="2688577"/>
            <a:ext cx="5592077" cy="288607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62.5%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154"/>
            <a:ext cx="2640786" cy="700265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156154"/>
            <a:ext cx="9404723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Difficultés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848096"/>
            <a:ext cx="10544628" cy="4195481"/>
          </a:xfrm>
        </p:spPr>
        <p:txBody>
          <a:bodyPr/>
          <a:lstStyle/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CSV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Identifier nos joueurs</a:t>
            </a:r>
          </a:p>
          <a:p>
            <a:pPr>
              <a:buClr>
                <a:srgbClr val="009A9C"/>
              </a:buClr>
              <a:buSzPct val="100000"/>
              <a:buFont typeface="Wingdings" panose="05000000000000000000" pitchFamily="2" charset="2"/>
              <a:buChar char="§"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Utiliser des sessions pour revenir où l’on en était </a:t>
            </a:r>
          </a:p>
          <a:p>
            <a:pPr marL="0" indent="0">
              <a:buClr>
                <a:srgbClr val="009A9C"/>
              </a:buClr>
              <a:buSzPct val="100000"/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   (ou presque)</a:t>
            </a:r>
          </a:p>
          <a:p>
            <a:pPr>
              <a:buClr>
                <a:srgbClr val="009A9C"/>
              </a:buClr>
              <a:buFont typeface="Wingdings" panose="05000000000000000000" pitchFamily="2" charset="2"/>
              <a:buChar char="§"/>
            </a:pP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170" y="3563762"/>
            <a:ext cx="6102710" cy="2739170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379" y="3547285"/>
            <a:ext cx="4443156" cy="1664777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Flèche droite 4"/>
          <p:cNvSpPr/>
          <p:nvPr/>
        </p:nvSpPr>
        <p:spPr>
          <a:xfrm>
            <a:off x="6039319" y="3547285"/>
            <a:ext cx="3351816" cy="897924"/>
          </a:xfrm>
          <a:prstGeom prst="rightArrow">
            <a:avLst/>
          </a:prstGeom>
          <a:solidFill>
            <a:srgbClr val="009A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62519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75%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3406905" cy="700265"/>
          </a:xfrm>
          <a:prstGeom prst="rect">
            <a:avLst/>
          </a:prstGeom>
          <a:effectLst>
            <a:outerShdw dist="381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Résultat final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152983"/>
            <a:ext cx="10544628" cy="4868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Un site pour réviser ses tables de multiplications qui est fonctionnel et disponible en ligne</a:t>
            </a: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C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C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Avec un léger bug au niveau du CSV... Parlons-en!</a:t>
            </a:r>
            <a:endParaRPr lang="fr-C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6564" y="2413691"/>
            <a:ext cx="6969285" cy="3225455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39905" cy="1249709"/>
          </a:xfrm>
        </p:spPr>
        <p:txBody>
          <a:bodyPr/>
          <a:lstStyle/>
          <a:p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8</a:t>
            </a:r>
            <a:fld id="{D57F1E4F-1CFF-5643-939E-02111984F565}" type="slidenum">
              <a:rPr lang="en-US" sz="29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7</a:t>
            </a:fld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.5%</a:t>
            </a:r>
            <a:endParaRPr lang="en-US" sz="2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5" y="452718"/>
            <a:ext cx="2902221" cy="796991"/>
          </a:xfrm>
          <a:prstGeom prst="rect">
            <a:avLst/>
          </a:prstGeom>
          <a:effectLst>
            <a:outerShdw dist="38100" dir="5400000" sx="1000" sy="1000" algn="t" rotWithShape="0">
              <a:prstClr val="black">
                <a:alpha val="0"/>
              </a:prstClr>
            </a:outerShdw>
            <a:softEdge rad="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4628" cy="1400530"/>
          </a:xfrm>
        </p:spPr>
        <p:txBody>
          <a:bodyPr/>
          <a:lstStyle/>
          <a:p>
            <a:r>
              <a:rPr lang="fr-C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Questions?</a:t>
            </a:r>
            <a:endParaRPr lang="fr-C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saturation sat="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r="2028"/>
          <a:stretch/>
        </p:blipFill>
        <p:spPr>
          <a:xfrm>
            <a:off x="1657786" y="1480372"/>
            <a:ext cx="8521277" cy="4903001"/>
          </a:xfrm>
          <a:prstGeom prst="roundRect">
            <a:avLst>
              <a:gd name="adj" fmla="val 11111"/>
            </a:avLst>
          </a:prstGeom>
          <a:ln w="190500" cap="rnd">
            <a:solidFill>
              <a:schemeClr val="bg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719" y="0"/>
            <a:ext cx="1162519" cy="12497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4719" y="0"/>
            <a:ext cx="1147281" cy="1249709"/>
          </a:xfrm>
        </p:spPr>
        <p:txBody>
          <a:bodyPr/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100%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8">
      <a:dk1>
        <a:sysClr val="windowText" lastClr="000000"/>
      </a:dk1>
      <a:lt1>
        <a:sysClr val="window" lastClr="FFFFFF"/>
      </a:lt1>
      <a:dk2>
        <a:srgbClr val="0E9EB2"/>
      </a:dk2>
      <a:lt2>
        <a:srgbClr val="EBEBEB"/>
      </a:lt2>
      <a:accent1>
        <a:srgbClr val="0E9EB2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132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Raleway</vt:lpstr>
      <vt:lpstr>Wingdings</vt:lpstr>
      <vt:lpstr>Wingdings 3</vt:lpstr>
      <vt:lpstr>Ion</vt:lpstr>
      <vt:lpstr>TPI Multiplix</vt:lpstr>
      <vt:lpstr>Table des matières</vt:lpstr>
      <vt:lpstr>Déroulement du TPI</vt:lpstr>
      <vt:lpstr>Comparaison du temps estimé au temps réel</vt:lpstr>
      <vt:lpstr>Particularité</vt:lpstr>
      <vt:lpstr>Difficultés</vt:lpstr>
      <vt:lpstr>Résultat final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TPI Multiplix</dc:title>
  <dc:creator>GERARDI Alexandre</dc:creator>
  <cp:lastModifiedBy>GERARDI Alexandre</cp:lastModifiedBy>
  <cp:revision>63</cp:revision>
  <dcterms:created xsi:type="dcterms:W3CDTF">2018-06-07T06:17:42Z</dcterms:created>
  <dcterms:modified xsi:type="dcterms:W3CDTF">2018-06-14T13:00:23Z</dcterms:modified>
</cp:coreProperties>
</file>