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2" y="51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C9F656-4C67-4261-B370-ABFB3D17CADF}" type="datetimeFigureOut">
              <a:rPr lang="fr-CH" smtClean="0"/>
              <a:t>13.06.2018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89C55C-EABB-44A8-B4CE-4E57091DB11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35133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0991E-5E8F-43C1-8D1C-A04ED8953258}" type="datetime1">
              <a:rPr lang="en-US" smtClean="0"/>
              <a:t>6/13/2018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51C2-FF63-4C32-81C9-33709F656F5E}" type="datetime1">
              <a:rPr lang="en-US" smtClean="0"/>
              <a:t>6/13/2018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FCF69-58ED-4A23-8590-FC3609A014EE}" type="datetime1">
              <a:rPr lang="en-US" smtClean="0"/>
              <a:t>6/13/2018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1292-D83F-432A-A561-58EE3313D34B}" type="datetime1">
              <a:rPr lang="en-US" smtClean="0"/>
              <a:t>6/13/2018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EE311-FCA4-4D61-9C7F-ABE9539F2810}" type="datetime1">
              <a:rPr lang="en-US" smtClean="0"/>
              <a:t>6/13/2018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F7955-B6AA-41E5-A4F0-CFFF6C7B14A4}" type="datetime1">
              <a:rPr lang="en-US" smtClean="0"/>
              <a:t>6/13/2018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B41A-1379-4832-8957-D3978FB3DA1E}" type="datetime1">
              <a:rPr lang="en-US" smtClean="0"/>
              <a:t>6/13/2018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E1AD8-860D-4793-B6C2-D61055E49CCC}" type="datetime1">
              <a:rPr lang="en-US" smtClean="0"/>
              <a:t>6/13/2018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7CFD0-5F18-4F41-A38D-971BA21B2BB9}" type="datetime1">
              <a:rPr lang="en-US" smtClean="0"/>
              <a:t>6/13/2018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54062-8C55-4633-8FD9-80306C493CED}" type="datetime1">
              <a:rPr lang="en-US" smtClean="0"/>
              <a:t>6/13/2018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D96B0-7C9F-4C4A-84A6-4E557E85ABF2}" type="datetime1">
              <a:rPr lang="en-US" smtClean="0"/>
              <a:t>6/13/2018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70A21-362C-4CAA-8B67-E996FC463D1E}" type="datetime1">
              <a:rPr lang="en-US" smtClean="0"/>
              <a:t>6/13/2018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B69A-A7BE-4ECC-88C3-18AEDAFB3DE2}" type="datetime1">
              <a:rPr lang="en-US" smtClean="0"/>
              <a:t>6/13/2018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AAE6F-FAF9-4CFE-836E-2F24EBA3EE38}" type="datetime1">
              <a:rPr lang="en-US" smtClean="0"/>
              <a:t>6/13/2018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4742A-3B12-4658-BC9E-5CD9F2F701F2}" type="datetime1">
              <a:rPr lang="en-US" smtClean="0"/>
              <a:t>6/13/2018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A27F9-DEDB-496E-9804-5489745303D1}" type="datetime1">
              <a:rPr lang="en-US" smtClean="0"/>
              <a:t>6/13/2018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0149E-75DB-4F1B-B435-795B47EF37D9}" type="datetime1">
              <a:rPr lang="en-US" smtClean="0"/>
              <a:t>6/13/2018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7AB69C2-87B5-4F58-A057-C3828DDD4531}" type="datetime1">
              <a:rPr lang="en-US" smtClean="0"/>
              <a:t>6/13/2018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microsoft.com/office/2007/relationships/hdphoto" Target="../media/hdphoto4.wdp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6.wdp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8.wdp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54955" y="451946"/>
            <a:ext cx="8825658" cy="1260955"/>
          </a:xfrm>
        </p:spPr>
        <p:txBody>
          <a:bodyPr/>
          <a:lstStyle/>
          <a:p>
            <a:r>
              <a:rPr lang="fr-CH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TPI </a:t>
            </a:r>
            <a:r>
              <a:rPr lang="fr-CH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Multiplix</a:t>
            </a:r>
            <a:endParaRPr lang="fr-CH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54955" y="4711471"/>
            <a:ext cx="10035784" cy="1582239"/>
          </a:xfrm>
        </p:spPr>
        <p:txBody>
          <a:bodyPr>
            <a:noAutofit/>
          </a:bodyPr>
          <a:lstStyle/>
          <a:p>
            <a:pPr algn="r"/>
            <a:r>
              <a:rPr lang="fr-CH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Gerardi Alexandre</a:t>
            </a:r>
          </a:p>
          <a:p>
            <a:pPr algn="r"/>
            <a:r>
              <a:rPr lang="fr-CH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CPNV Ste-Croix</a:t>
            </a:r>
          </a:p>
          <a:p>
            <a:pPr algn="r"/>
            <a:r>
              <a:rPr lang="fr-CH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Si-C4a</a:t>
            </a:r>
            <a:endParaRPr lang="fr-CH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saturation sat="50000"/>
                    </a14:imgEffect>
                    <a14:imgEffect>
                      <a14:brightnessContrast bright="-1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48709" y="1812011"/>
            <a:ext cx="5248275" cy="2800350"/>
          </a:xfrm>
          <a:prstGeom prst="roundRect">
            <a:avLst>
              <a:gd name="adj" fmla="val 11111"/>
            </a:avLst>
          </a:prstGeom>
          <a:ln w="190500" cap="rnd">
            <a:solidFill>
              <a:schemeClr val="bg1">
                <a:lumMod val="85000"/>
                <a:lumOff val="15000"/>
              </a:schemeClr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12.5%</a:t>
            </a:r>
          </a:p>
        </p:txBody>
      </p:sp>
    </p:spTree>
    <p:extLst>
      <p:ext uri="{BB962C8B-B14F-4D97-AF65-F5344CB8AC3E}">
        <p14:creationId xmlns:p14="http://schemas.microsoft.com/office/powerpoint/2010/main" val="2921073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4007" y="3127954"/>
            <a:ext cx="5887632" cy="3120445"/>
          </a:xfrm>
          <a:prstGeom prst="rect">
            <a:avLst/>
          </a:prstGeom>
          <a:effectLst>
            <a:glow rad="139700">
              <a:schemeClr val="bg1"/>
            </a:glow>
            <a:reflection blurRad="241300" stA="40000" endPos="45000" dist="50800" dir="5400000" sy="-100000" algn="bl" rotWithShape="0"/>
          </a:effec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des matières</a:t>
            </a:r>
            <a:endParaRPr lang="fr-CH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Déroulement du TPI</a:t>
            </a:r>
          </a:p>
          <a:p>
            <a:r>
              <a:rPr lang="fr-CH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Comparaison du temps estimé au temps réel</a:t>
            </a:r>
          </a:p>
          <a:p>
            <a:r>
              <a:rPr lang="fr-CH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Particularité</a:t>
            </a:r>
          </a:p>
          <a:p>
            <a:r>
              <a:rPr lang="fr-CH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Difficultés</a:t>
            </a:r>
          </a:p>
          <a:p>
            <a:r>
              <a:rPr lang="fr-CH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Résultat final</a:t>
            </a:r>
          </a:p>
          <a:p>
            <a:r>
              <a:rPr lang="fr-CH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Questions?</a:t>
            </a:r>
            <a:endParaRPr lang="fr-CH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z="19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fld>
            <a:r>
              <a:rPr lang="en-US" sz="1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5%</a:t>
            </a:r>
            <a:endParaRPr lang="en-US" sz="1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-24714" y="6398641"/>
            <a:ext cx="12192000" cy="40993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r">
              <a:buNone/>
            </a:pPr>
            <a:r>
              <a:rPr lang="fr-CH" sz="2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Note : Images altérées pour mieux ressortir au </a:t>
            </a:r>
            <a:r>
              <a:rPr lang="fr-CH" sz="21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beamer</a:t>
            </a:r>
            <a:endParaRPr lang="fr-CH" sz="2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72612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Déroulement du TPI</a:t>
            </a:r>
            <a:endParaRPr lang="fr-CH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03312" y="1171464"/>
            <a:ext cx="10087427" cy="1736487"/>
          </a:xfrm>
        </p:spPr>
        <p:txBody>
          <a:bodyPr>
            <a:normAutofit/>
          </a:bodyPr>
          <a:lstStyle/>
          <a:p>
            <a:r>
              <a:rPr lang="fr-CH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Gestion du stress?</a:t>
            </a:r>
          </a:p>
          <a:p>
            <a:r>
              <a:rPr lang="fr-CH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 arriver dans les temps?</a:t>
            </a:r>
          </a:p>
          <a:p>
            <a:r>
              <a:rPr lang="fr-CH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Auto-évaluation de mes compétences?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131" y="2907951"/>
            <a:ext cx="6465787" cy="363700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37.5%</a:t>
            </a:r>
            <a:endParaRPr lang="en-US" sz="1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46726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6111" y="106726"/>
            <a:ext cx="9404723" cy="1400530"/>
          </a:xfrm>
        </p:spPr>
        <p:txBody>
          <a:bodyPr/>
          <a:lstStyle/>
          <a:p>
            <a:r>
              <a:rPr lang="fr-CH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Comparaison du temps estimé au temps réel</a:t>
            </a:r>
            <a:endParaRPr lang="fr-CH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8" name="Groupe 7"/>
          <p:cNvGrpSpPr/>
          <p:nvPr/>
        </p:nvGrpSpPr>
        <p:grpSpPr>
          <a:xfrm>
            <a:off x="3847463" y="2842496"/>
            <a:ext cx="4434778" cy="2079169"/>
            <a:chOff x="3847463" y="2842496"/>
            <a:chExt cx="4434778" cy="2079169"/>
          </a:xfrm>
        </p:grpSpPr>
        <p:sp>
          <p:nvSpPr>
            <p:cNvPr id="9" name="Forme libre 8"/>
            <p:cNvSpPr/>
            <p:nvPr/>
          </p:nvSpPr>
          <p:spPr>
            <a:xfrm>
              <a:off x="3847463" y="2842496"/>
              <a:ext cx="2079169" cy="2079169"/>
            </a:xfrm>
            <a:custGeom>
              <a:avLst/>
              <a:gdLst>
                <a:gd name="connsiteX0" fmla="*/ 0 w 2079168"/>
                <a:gd name="connsiteY0" fmla="*/ 727709 h 2079168"/>
                <a:gd name="connsiteX1" fmla="*/ 1039584 w 2079168"/>
                <a:gd name="connsiteY1" fmla="*/ 0 h 2079168"/>
                <a:gd name="connsiteX2" fmla="*/ 2079168 w 2079168"/>
                <a:gd name="connsiteY2" fmla="*/ 727709 h 2079168"/>
                <a:gd name="connsiteX3" fmla="*/ 1559376 w 2079168"/>
                <a:gd name="connsiteY3" fmla="*/ 727709 h 2079168"/>
                <a:gd name="connsiteX4" fmla="*/ 1559376 w 2079168"/>
                <a:gd name="connsiteY4" fmla="*/ 2079168 h 2079168"/>
                <a:gd name="connsiteX5" fmla="*/ 519792 w 2079168"/>
                <a:gd name="connsiteY5" fmla="*/ 2079168 h 2079168"/>
                <a:gd name="connsiteX6" fmla="*/ 519792 w 2079168"/>
                <a:gd name="connsiteY6" fmla="*/ 727709 h 2079168"/>
                <a:gd name="connsiteX7" fmla="*/ 0 w 2079168"/>
                <a:gd name="connsiteY7" fmla="*/ 727709 h 2079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79168" h="2079168">
                  <a:moveTo>
                    <a:pt x="727709" y="2079168"/>
                  </a:moveTo>
                  <a:lnTo>
                    <a:pt x="0" y="1039584"/>
                  </a:lnTo>
                  <a:lnTo>
                    <a:pt x="727709" y="0"/>
                  </a:lnTo>
                  <a:lnTo>
                    <a:pt x="727709" y="519792"/>
                  </a:lnTo>
                  <a:lnTo>
                    <a:pt x="2079168" y="519792"/>
                  </a:lnTo>
                  <a:lnTo>
                    <a:pt x="2079168" y="1559376"/>
                  </a:lnTo>
                  <a:lnTo>
                    <a:pt x="727709" y="1559376"/>
                  </a:lnTo>
                  <a:lnTo>
                    <a:pt x="727709" y="207916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34543" tIns="690480" rIns="170688" bIns="69048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2300" b="1" kern="1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 que j’</a:t>
              </a:r>
              <a:r>
                <a:rPr lang="fr-FR" sz="2300" b="1" kern="1200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espèrais</a:t>
              </a:r>
              <a:endParaRPr lang="fr-FR" sz="23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Forme libre 9"/>
            <p:cNvSpPr/>
            <p:nvPr/>
          </p:nvSpPr>
          <p:spPr>
            <a:xfrm>
              <a:off x="6203073" y="2842496"/>
              <a:ext cx="2079168" cy="2079168"/>
            </a:xfrm>
            <a:custGeom>
              <a:avLst/>
              <a:gdLst>
                <a:gd name="connsiteX0" fmla="*/ 0 w 2079168"/>
                <a:gd name="connsiteY0" fmla="*/ 727709 h 2079168"/>
                <a:gd name="connsiteX1" fmla="*/ 1039584 w 2079168"/>
                <a:gd name="connsiteY1" fmla="*/ 0 h 2079168"/>
                <a:gd name="connsiteX2" fmla="*/ 2079168 w 2079168"/>
                <a:gd name="connsiteY2" fmla="*/ 727709 h 2079168"/>
                <a:gd name="connsiteX3" fmla="*/ 1559376 w 2079168"/>
                <a:gd name="connsiteY3" fmla="*/ 727709 h 2079168"/>
                <a:gd name="connsiteX4" fmla="*/ 1559376 w 2079168"/>
                <a:gd name="connsiteY4" fmla="*/ 2079168 h 2079168"/>
                <a:gd name="connsiteX5" fmla="*/ 519792 w 2079168"/>
                <a:gd name="connsiteY5" fmla="*/ 2079168 h 2079168"/>
                <a:gd name="connsiteX6" fmla="*/ 519792 w 2079168"/>
                <a:gd name="connsiteY6" fmla="*/ 727709 h 2079168"/>
                <a:gd name="connsiteX7" fmla="*/ 0 w 2079168"/>
                <a:gd name="connsiteY7" fmla="*/ 727709 h 2079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79168" h="2079168">
                  <a:moveTo>
                    <a:pt x="1351459" y="0"/>
                  </a:moveTo>
                  <a:lnTo>
                    <a:pt x="2079168" y="1039584"/>
                  </a:lnTo>
                  <a:lnTo>
                    <a:pt x="1351459" y="2079168"/>
                  </a:lnTo>
                  <a:lnTo>
                    <a:pt x="1351459" y="1559376"/>
                  </a:lnTo>
                  <a:lnTo>
                    <a:pt x="0" y="1559376"/>
                  </a:lnTo>
                  <a:lnTo>
                    <a:pt x="0" y="519792"/>
                  </a:lnTo>
                  <a:lnTo>
                    <a:pt x="1351459" y="519792"/>
                  </a:lnTo>
                  <a:lnTo>
                    <a:pt x="1351459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99136" tIns="718928" rIns="562990" bIns="718928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2800" b="1" kern="1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La réalité</a:t>
              </a:r>
              <a:endParaRPr lang="fr-FR" sz="28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"/>
                    </a14:imgEffect>
                  </a14:imgLayer>
                </a14:imgProps>
              </a:ext>
            </a:extLst>
          </a:blip>
          <a:srcRect b="6624"/>
          <a:stretch/>
        </p:blipFill>
        <p:spPr>
          <a:xfrm>
            <a:off x="263473" y="1375719"/>
            <a:ext cx="3583600" cy="542420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10000"/>
                    </a14:imgEffect>
                  </a14:imgLayer>
                </a14:imgProps>
              </a:ext>
            </a:extLst>
          </a:blip>
          <a:srcRect b="6701"/>
          <a:stretch/>
        </p:blipFill>
        <p:spPr>
          <a:xfrm>
            <a:off x="8282633" y="1375994"/>
            <a:ext cx="3583600" cy="54202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50%</a:t>
            </a:r>
            <a:endParaRPr lang="en-US" sz="1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48063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Particularité</a:t>
            </a:r>
            <a:endParaRPr lang="fr-CH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46111" y="1030433"/>
            <a:ext cx="8946541" cy="93119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CH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Beaucoup de choses ajoutées une fois le projet quasiment terminé</a:t>
            </a:r>
            <a:endParaRPr lang="fr-CH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saturation sat="50000"/>
                    </a14:imgEffect>
                    <a14:imgEffect>
                      <a14:brightnessContrast bright="-5000"/>
                    </a14:imgEffect>
                  </a14:imgLayer>
                </a14:imgProps>
              </a:ext>
            </a:extLst>
          </a:blip>
          <a:srcRect l="5124" t="4268" r="4307" b="5130"/>
          <a:stretch/>
        </p:blipFill>
        <p:spPr>
          <a:xfrm>
            <a:off x="452486" y="1961623"/>
            <a:ext cx="5199098" cy="4654032"/>
          </a:xfrm>
          <a:prstGeom prst="roundRect">
            <a:avLst>
              <a:gd name="adj" fmla="val 11111"/>
            </a:avLst>
          </a:prstGeom>
          <a:ln w="190500" cap="rnd">
            <a:solidFill>
              <a:schemeClr val="bg1">
                <a:lumMod val="95000"/>
                <a:lumOff val="5000"/>
              </a:schemeClr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100000"/>
                    </a14:imgEffect>
                    <a14:imgEffect>
                      <a14:saturation sat="50000"/>
                    </a14:imgEffect>
                    <a14:imgEffect>
                      <a14:brightnessContrast bright="-10000"/>
                    </a14:imgEffect>
                  </a14:imgLayer>
                </a14:imgProps>
              </a:ext>
            </a:extLst>
          </a:blip>
          <a:srcRect r="996"/>
          <a:stretch/>
        </p:blipFill>
        <p:spPr>
          <a:xfrm>
            <a:off x="6229220" y="2950948"/>
            <a:ext cx="5592077" cy="2886075"/>
          </a:xfrm>
          <a:prstGeom prst="roundRect">
            <a:avLst>
              <a:gd name="adj" fmla="val 11111"/>
            </a:avLst>
          </a:prstGeom>
          <a:ln w="190500" cap="rnd">
            <a:solidFill>
              <a:schemeClr val="bg1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62.5%</a:t>
            </a:r>
            <a:endParaRPr lang="en-US" sz="1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09213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Difficultés</a:t>
            </a:r>
            <a:endParaRPr lang="fr-CH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46111" y="1086994"/>
            <a:ext cx="8946541" cy="4195481"/>
          </a:xfrm>
        </p:spPr>
        <p:txBody>
          <a:bodyPr/>
          <a:lstStyle/>
          <a:p>
            <a:r>
              <a:rPr lang="fr-CH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CSV</a:t>
            </a:r>
          </a:p>
          <a:p>
            <a:r>
              <a:rPr lang="fr-CH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Identifier nos joueurs</a:t>
            </a:r>
          </a:p>
          <a:p>
            <a:r>
              <a:rPr lang="fr-CH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Utiliser des sessions pour revenir où l’on en était (ou presque)</a:t>
            </a:r>
          </a:p>
          <a:p>
            <a:endParaRPr lang="fr-CH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saturation sat="50000"/>
                    </a14:imgEffect>
                    <a14:imgEffect>
                      <a14:brightnessContrast bright="-1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7170" y="3250723"/>
            <a:ext cx="5772150" cy="2590800"/>
          </a:xfrm>
          <a:prstGeom prst="roundRect">
            <a:avLst>
              <a:gd name="adj" fmla="val 11111"/>
            </a:avLst>
          </a:prstGeom>
          <a:ln w="190500" cap="rnd">
            <a:solidFill>
              <a:schemeClr val="bg1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100000"/>
                    </a14:imgEffect>
                    <a14:imgEffect>
                      <a14:saturation sat="50000"/>
                    </a14:imgEffect>
                    <a14:imgEffect>
                      <a14:brightnessContrast bright="-1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86379" y="3234247"/>
            <a:ext cx="3762375" cy="1409700"/>
          </a:xfrm>
          <a:prstGeom prst="roundRect">
            <a:avLst>
              <a:gd name="adj" fmla="val 11111"/>
            </a:avLst>
          </a:prstGeom>
          <a:ln w="190500" cap="rnd">
            <a:solidFill>
              <a:schemeClr val="bg1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  <p:sp>
        <p:nvSpPr>
          <p:cNvPr id="5" name="Flèche droite 4"/>
          <p:cNvSpPr/>
          <p:nvPr/>
        </p:nvSpPr>
        <p:spPr>
          <a:xfrm>
            <a:off x="5915752" y="3217771"/>
            <a:ext cx="2906971" cy="897924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75%</a:t>
            </a:r>
            <a:endParaRPr lang="en-US" sz="1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60307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Résultat final</a:t>
            </a:r>
            <a:endParaRPr lang="fr-CH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46111" y="1152984"/>
            <a:ext cx="10544628" cy="17486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CH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 site pour réviser ses tables de multiplications qui est fonctionnel et disponible en ligne</a:t>
            </a:r>
          </a:p>
          <a:p>
            <a:pPr marL="0" indent="0">
              <a:buNone/>
            </a:pPr>
            <a:endParaRPr lang="fr-CH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fr-CH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fr-CH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fr-CH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fr-CH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fr-CH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fr-CH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Avec un léger bug dans le CSV... Parlons-en!</a:t>
            </a:r>
            <a:endParaRPr lang="fr-CH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saturation sat="50000"/>
                    </a14:imgEffect>
                    <a14:imgEffect>
                      <a14:brightnessContrast bright="-1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66829" y="2399098"/>
            <a:ext cx="5903192" cy="2732056"/>
          </a:xfrm>
          <a:prstGeom prst="roundRect">
            <a:avLst>
              <a:gd name="adj" fmla="val 11111"/>
            </a:avLst>
          </a:prstGeom>
          <a:ln w="190500" cap="rnd">
            <a:solidFill>
              <a:schemeClr val="bg1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fld id="{D57F1E4F-1CFF-5643-939E-02111984F565}" type="slidenum">
              <a:rPr lang="en-US" sz="19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fld>
            <a:r>
              <a:rPr lang="en-US" sz="1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.5%</a:t>
            </a:r>
            <a:endParaRPr lang="en-US" sz="1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68889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544628" cy="1400530"/>
          </a:xfrm>
        </p:spPr>
        <p:txBody>
          <a:bodyPr/>
          <a:lstStyle/>
          <a:p>
            <a:r>
              <a:rPr lang="fr-CH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Questions?</a:t>
            </a:r>
            <a:endParaRPr lang="fr-CH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saturation sat="50000"/>
                    </a14:imgEffect>
                    <a14:imgEffect>
                      <a14:brightnessContrast bright="-10000"/>
                    </a14:imgEffect>
                  </a14:imgLayer>
                </a14:imgProps>
              </a:ext>
            </a:extLst>
          </a:blip>
          <a:srcRect r="2028"/>
          <a:stretch/>
        </p:blipFill>
        <p:spPr>
          <a:xfrm>
            <a:off x="2426700" y="1853248"/>
            <a:ext cx="7162143" cy="4120978"/>
          </a:xfrm>
          <a:prstGeom prst="roundRect">
            <a:avLst>
              <a:gd name="adj" fmla="val 11111"/>
            </a:avLst>
          </a:prstGeom>
          <a:ln w="190500" cap="rnd">
            <a:solidFill>
              <a:schemeClr val="bg1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100%</a:t>
            </a:r>
            <a:endParaRPr lang="en-US" sz="1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23829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Personnalisé 18">
      <a:dk1>
        <a:sysClr val="windowText" lastClr="000000"/>
      </a:dk1>
      <a:lt1>
        <a:sysClr val="window" lastClr="FFFFFF"/>
      </a:lt1>
      <a:dk2>
        <a:srgbClr val="0E9EB2"/>
      </a:dk2>
      <a:lt2>
        <a:srgbClr val="EBEBEB"/>
      </a:lt2>
      <a:accent1>
        <a:srgbClr val="0E9EB2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409</TotalTime>
  <Words>139</Words>
  <Application>Microsoft Office PowerPoint</Application>
  <PresentationFormat>Grand écran</PresentationFormat>
  <Paragraphs>43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Wingdings 3</vt:lpstr>
      <vt:lpstr>Ion</vt:lpstr>
      <vt:lpstr>TPI Multiplix</vt:lpstr>
      <vt:lpstr>Table des matières</vt:lpstr>
      <vt:lpstr>Déroulement du TPI</vt:lpstr>
      <vt:lpstr>Comparaison du temps estimé au temps réel</vt:lpstr>
      <vt:lpstr>Particularité</vt:lpstr>
      <vt:lpstr>Difficultés</vt:lpstr>
      <vt:lpstr>Résultat final</vt:lpstr>
      <vt:lpstr>Questions?</vt:lpstr>
    </vt:vector>
  </TitlesOfParts>
  <Company>CPNV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TPI Multiplix</dc:title>
  <dc:creator>GERARDI Alexandre</dc:creator>
  <cp:lastModifiedBy>GERARDI Alexandre</cp:lastModifiedBy>
  <cp:revision>32</cp:revision>
  <dcterms:created xsi:type="dcterms:W3CDTF">2018-06-07T06:17:42Z</dcterms:created>
  <dcterms:modified xsi:type="dcterms:W3CDTF">2018-06-13T09:51:46Z</dcterms:modified>
</cp:coreProperties>
</file>