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FFB0-0764-4BD8-9AFC-D86B3CFAF6C5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970-2E1C-4F76-965B-7414C8F84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78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FFB0-0764-4BD8-9AFC-D86B3CFAF6C5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970-2E1C-4F76-965B-7414C8F84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4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FFB0-0764-4BD8-9AFC-D86B3CFAF6C5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970-2E1C-4F76-965B-7414C8F84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29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FFB0-0764-4BD8-9AFC-D86B3CFAF6C5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970-2E1C-4F76-965B-7414C8F84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72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FFB0-0764-4BD8-9AFC-D86B3CFAF6C5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970-2E1C-4F76-965B-7414C8F84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4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FFB0-0764-4BD8-9AFC-D86B3CFAF6C5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970-2E1C-4F76-965B-7414C8F84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56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FFB0-0764-4BD8-9AFC-D86B3CFAF6C5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970-2E1C-4F76-965B-7414C8F84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0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FFB0-0764-4BD8-9AFC-D86B3CFAF6C5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970-2E1C-4F76-965B-7414C8F84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56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FFB0-0764-4BD8-9AFC-D86B3CFAF6C5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970-2E1C-4F76-965B-7414C8F84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2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FFB0-0764-4BD8-9AFC-D86B3CFAF6C5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970-2E1C-4F76-965B-7414C8F84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08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FFB0-0764-4BD8-9AFC-D86B3CFAF6C5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970-2E1C-4F76-965B-7414C8F84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71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FFB0-0764-4BD8-9AFC-D86B3CFAF6C5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27970-2E1C-4F76-965B-7414C8F84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42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0" y="128188"/>
            <a:ext cx="5350264" cy="6048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600" dirty="0" smtClean="0"/>
              <a:t> </a:t>
            </a:r>
            <a:r>
              <a:rPr lang="ru-RU" sz="1800" b="1" dirty="0" smtClean="0"/>
              <a:t>Проверка подлинности некоторого выражения</a:t>
            </a:r>
            <a:endParaRPr lang="en-US" sz="1800" b="1" dirty="0" smtClean="0"/>
          </a:p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b="1" dirty="0" smtClean="0"/>
              <a:t> Последовательность шагов для выполнения задачи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b="1" dirty="0" smtClean="0"/>
              <a:t> Набор всех проектов в приложении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b="1" dirty="0" smtClean="0"/>
              <a:t>Свойство однозначности алгоритма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b="1" dirty="0" smtClean="0"/>
              <a:t> Блок кода, который не исполняется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b="1" dirty="0" smtClean="0"/>
              <a:t> Унарная операция увеличения на единицу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b="1" dirty="0" smtClean="0"/>
              <a:t> Область памяти для хранения значений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b="1" dirty="0" smtClean="0"/>
              <a:t> Набор всех файлов с исходным кодом и ресурсов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b="1" dirty="0" smtClean="0"/>
              <a:t>Неизменяемое значение в программе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b="1" dirty="0" smtClean="0"/>
              <a:t> Повторение операторов несколько раз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b="1" dirty="0" smtClean="0"/>
              <a:t> Результат, который возвращается, если условие верно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b="1" dirty="0" smtClean="0"/>
              <a:t>  Свойство алгоритма решать задачу при любых входных данных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b="1" dirty="0" smtClean="0"/>
              <a:t> Название инструкции в программе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b="1" dirty="0" smtClean="0"/>
              <a:t> Конструкция, которая в зависимости от заданного значения выполняет определенный блок кода </a:t>
            </a:r>
            <a:endParaRPr lang="en-US" sz="1800" b="1" dirty="0" smtClean="0"/>
          </a:p>
          <a:p>
            <a:pPr>
              <a:buFont typeface="+mj-lt"/>
              <a:buAutoNum type="arabicPeriod"/>
            </a:pP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264" y="16751"/>
            <a:ext cx="6841736" cy="684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8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35836"/>
            <a:ext cx="10515600" cy="6041876"/>
          </a:xfrm>
        </p:spPr>
        <p:txBody>
          <a:bodyPr>
            <a:normAutofit fontScale="6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3200" b="1" dirty="0"/>
              <a:t>В чём отличие операций  “= “  и  “==” ?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200" b="1" dirty="0" smtClean="0"/>
              <a:t>Знаком </a:t>
            </a:r>
            <a:r>
              <a:rPr lang="ru-RU" sz="3200" b="1" dirty="0"/>
              <a:t>% обозначается …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200" b="1" dirty="0" smtClean="0"/>
              <a:t>Результат </a:t>
            </a:r>
            <a:r>
              <a:rPr lang="ru-RU" sz="3200" b="1" dirty="0"/>
              <a:t>выполнения операции </a:t>
            </a:r>
            <a:r>
              <a:rPr lang="en-US" sz="3200" b="1" dirty="0"/>
              <a:t>n++   - </a:t>
            </a:r>
            <a:endParaRPr lang="ru-RU" sz="3200" b="1" dirty="0"/>
          </a:p>
          <a:p>
            <a:pPr marL="514350" lvl="0" indent="-514350">
              <a:buFont typeface="+mj-lt"/>
              <a:buAutoNum type="arabicPeriod"/>
            </a:pPr>
            <a:r>
              <a:rPr lang="ru-RU" sz="3200" b="1" dirty="0" smtClean="0"/>
              <a:t>Какими </a:t>
            </a:r>
            <a:r>
              <a:rPr lang="ru-RU" sz="3200" b="1" dirty="0"/>
              <a:t>знаками изображаются операции логического “И”?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200" b="1" dirty="0" smtClean="0"/>
              <a:t>Какими </a:t>
            </a:r>
            <a:r>
              <a:rPr lang="ru-RU" sz="3200" b="1" dirty="0"/>
              <a:t>знаками изображаются операции логического “ИЛИ”?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 smtClean="0"/>
              <a:t>Каким </a:t>
            </a:r>
            <a:r>
              <a:rPr lang="ru-RU" sz="3200" b="1" dirty="0"/>
              <a:t>знаком изображается операция логического отрицания?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200" b="1" dirty="0" smtClean="0"/>
              <a:t>Как </a:t>
            </a:r>
            <a:r>
              <a:rPr lang="ru-RU" sz="3200" b="1" dirty="0"/>
              <a:t>объявляется переменная вещественного типа?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 </a:t>
            </a:r>
            <a:r>
              <a:rPr lang="ru-RU" sz="3200" b="1" dirty="0" smtClean="0"/>
              <a:t>Какими </a:t>
            </a:r>
            <a:r>
              <a:rPr lang="ru-RU" sz="3200" b="1" dirty="0"/>
              <a:t>символами обозначаются комментарии к программе?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 </a:t>
            </a:r>
            <a:r>
              <a:rPr lang="ru-RU" sz="3200" b="1" dirty="0" smtClean="0"/>
              <a:t>Напишите </a:t>
            </a:r>
            <a:r>
              <a:rPr lang="ru-RU" sz="3200" b="1" dirty="0"/>
              <a:t>синтаксис условного оператора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 </a:t>
            </a:r>
            <a:r>
              <a:rPr lang="ru-RU" sz="3200" b="1" dirty="0" smtClean="0"/>
              <a:t>Какой </a:t>
            </a:r>
            <a:r>
              <a:rPr lang="ru-RU" sz="3200" b="1" dirty="0" smtClean="0"/>
              <a:t>оператор предназначен для организации выбора из множества различных вариантов?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 </a:t>
            </a:r>
            <a:r>
              <a:rPr lang="ru-RU" sz="3200" b="1" dirty="0" smtClean="0"/>
              <a:t>Каким </a:t>
            </a:r>
            <a:r>
              <a:rPr lang="ru-RU" sz="3200" b="1" dirty="0"/>
              <a:t>оператором обозначается цикл с постусловием?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 </a:t>
            </a:r>
            <a:r>
              <a:rPr lang="ru-RU" sz="3200" b="1" dirty="0" smtClean="0"/>
              <a:t>Каким </a:t>
            </a:r>
            <a:r>
              <a:rPr lang="ru-RU" sz="3200" b="1" dirty="0"/>
              <a:t>оператором обозначается цикл с предусловием?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 </a:t>
            </a:r>
            <a:r>
              <a:rPr lang="ru-RU" sz="3200" b="1" dirty="0" smtClean="0"/>
              <a:t>Причины </a:t>
            </a:r>
            <a:r>
              <a:rPr lang="ru-RU" sz="3200" b="1" dirty="0"/>
              <a:t>«зацикливания» в циклах с условием –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 </a:t>
            </a:r>
            <a:r>
              <a:rPr lang="ru-RU" sz="3200" b="1" dirty="0" smtClean="0"/>
              <a:t>Утверждение</a:t>
            </a:r>
            <a:r>
              <a:rPr lang="ru-RU" sz="3200" b="1" dirty="0"/>
              <a:t>, что операция в теле цикла будет выполнена хотя бы один раз, относится к циклу: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 </a:t>
            </a:r>
            <a:r>
              <a:rPr lang="ru-RU" sz="3200" b="1" dirty="0" smtClean="0"/>
              <a:t>Комментарий </a:t>
            </a:r>
            <a:r>
              <a:rPr lang="ru-RU" sz="3200" b="1" dirty="0"/>
              <a:t>к программе – это…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 </a:t>
            </a:r>
            <a:r>
              <a:rPr lang="ru-RU" sz="3200" b="1" dirty="0" smtClean="0"/>
              <a:t>Напишите </a:t>
            </a:r>
            <a:r>
              <a:rPr lang="ru-RU" sz="3200" b="1" dirty="0"/>
              <a:t>два способа увеличения значения переменной на 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1563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141</Words>
  <Application>Microsoft Office PowerPoint</Application>
  <PresentationFormat>Широкоэкранный</PresentationFormat>
  <Paragraphs>30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Кумскова И А</dc:creator>
  <cp:lastModifiedBy>Кумскова И А</cp:lastModifiedBy>
  <cp:revision>3</cp:revision>
  <dcterms:created xsi:type="dcterms:W3CDTF">2021-03-11T05:47:59Z</dcterms:created>
  <dcterms:modified xsi:type="dcterms:W3CDTF">2022-04-04T06:48:16Z</dcterms:modified>
</cp:coreProperties>
</file>