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purl.oclc.org/ooxml/officeDocument/relationships/metadata/thumbnail" Target="docProps/thumbnail.jpeg"/><Relationship Id="rId1" Type="http://purl.oclc.org/ooxml/officeDocument/relationships/officeDocument" Target="ppt/presentation.xml"/><Relationship Id="rId4" Type="http://purl.oclc.org/ooxml/officeDocument/relationships/extendedProperties" Target="docProps/app.xml"/></Relationships>
</file>

<file path=ppt/presentation.xml><?xml version="1.0" encoding="utf-8"?>
<p:presentation xmlns:a="http://purl.oclc.org/ooxml/drawingml/main" xmlns:r="http://purl.oclc.org/ooxml/officeDocument/relationships" xmlns:p="http://purl.oclc.org/ooxml/presentationml/main" saveSubsetFonts="1" conformance="strict">
  <p:sldMasterIdLst>
    <p:sldMasterId id="2147483822" r:id="rId1"/>
  </p:sldMasterIdLst>
  <p:notesMasterIdLst>
    <p:notesMasterId r:id="rId10"/>
  </p:notesMasterIdLst>
  <p:handoutMasterIdLst>
    <p:handoutMasterId r:id="rId11"/>
  </p:handoutMasterIdLst>
  <p:sldIdLst>
    <p:sldId id="256" r:id="rId2"/>
    <p:sldId id="257" r:id="rId3"/>
    <p:sldId id="258" r:id="rId4"/>
    <p:sldId id="259" r:id="rId5"/>
    <p:sldId id="260" r:id="rId6"/>
    <p:sldId id="262" r:id="rId7"/>
    <p:sldId id="264" r:id="rId8"/>
    <p:sldId id="265" r:id="rId9"/>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purl.oclc.org/ooxml/drawingml/main" xmlns:r="http://purl.oclc.org/ooxml/officeDocument/relationships" xmlns:p="http://purl.oclc.org/ooxml/presentationml/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purl.oclc.org/ooxml/drawingml/main" def="{5C22544A-7EE6-4342-B048-85BDC9FD1C3A}">
  <a:tblStyle styleId="{5DE7B052-6273-4A7E-B00B-505D0E4C4479}" styleName="">
    <a:wholeTbl>
      <a:tcStyle>
        <a:tcBdr/>
      </a:tcStyle>
    </a:wholeTbl>
    <a:band1H>
      <a:tcStyle>
        <a:tcBdr/>
      </a:tcStyle>
    </a:band1H>
    <a:band1V>
      <a:tcStyle>
        <a:tcBdr/>
      </a:tcStyle>
    </a:band1V>
    <a:lastCol>
      <a:tcStyle>
        <a:tcBdr/>
      </a:tcStyle>
    </a:lastCol>
    <a:firstCol>
      <a:tcStyle>
        <a:tcBdr/>
      </a:tcStyle>
    </a:firstCol>
    <a:lastRow>
      <a:tcStyle>
        <a:tcBdr/>
      </a:tcStyle>
    </a:lastRow>
    <a:firstRow>
      <a:tcStyle>
        <a:tcBdr/>
      </a:tcStyle>
    </a:firstRow>
  </a:tblStyle>
</a:tblStyleLst>
</file>

<file path=ppt/viewProps.xml><?xml version="1.0" encoding="utf-8"?>
<p:viewPr xmlns:a="http://purl.oclc.org/ooxml/drawingml/main" xmlns:r="http://purl.oclc.org/ooxml/officeDocument/relationships" xmlns:p="http://purl.oclc.org/ooxml/presentationml/main" lastView="sldThumbnailView">
  <p:normalViewPr>
    <p:restoredLeft sz="15.62%"/>
    <p:restoredTop sz="94.66%"/>
  </p:normalViewPr>
  <p:slideViewPr>
    <p:cSldViewPr snapToGrid="0">
      <p:cViewPr varScale="1">
        <p:scale>
          <a:sx n="121" d="100"/>
          <a:sy n="121"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purl.oclc.org/ooxml/officeDocument/relationships/slide" Target="slides/slide7.xml"/><Relationship Id="rId13" Type="http://purl.oclc.org/ooxml/officeDocument/relationships/viewProps" Target="viewProps.xml"/><Relationship Id="rId3" Type="http://purl.oclc.org/ooxml/officeDocument/relationships/slide" Target="slides/slide2.xml"/><Relationship Id="rId7" Type="http://purl.oclc.org/ooxml/officeDocument/relationships/slide" Target="slides/slide6.xml"/><Relationship Id="rId12" Type="http://purl.oclc.org/ooxml/officeDocument/relationships/presProps" Target="presProps.xml"/><Relationship Id="rId2" Type="http://purl.oclc.org/ooxml/officeDocument/relationships/slide" Target="slides/slide1.xml"/><Relationship Id="rId1" Type="http://purl.oclc.org/ooxml/officeDocument/relationships/slideMaster" Target="slideMasters/slideMaster1.xml"/><Relationship Id="rId6" Type="http://purl.oclc.org/ooxml/officeDocument/relationships/slide" Target="slides/slide5.xml"/><Relationship Id="rId11" Type="http://purl.oclc.org/ooxml/officeDocument/relationships/handoutMaster" Target="handoutMasters/handoutMaster1.xml"/><Relationship Id="rId5" Type="http://purl.oclc.org/ooxml/officeDocument/relationships/slide" Target="slides/slide4.xml"/><Relationship Id="rId15" Type="http://purl.oclc.org/ooxml/officeDocument/relationships/tableStyles" Target="tableStyles.xml"/><Relationship Id="rId10" Type="http://purl.oclc.org/ooxml/officeDocument/relationships/notesMaster" Target="notesMasters/notesMaster1.xml"/><Relationship Id="rId4" Type="http://purl.oclc.org/ooxml/officeDocument/relationships/slide" Target="slides/slide3.xml"/><Relationship Id="rId9" Type="http://purl.oclc.org/ooxml/officeDocument/relationships/slide" Target="slides/slide8.xml"/><Relationship Id="rId14" Type="http://purl.oclc.org/ooxml/officeDocument/relationships/theme" Target="theme/theme1.xml"/></Relationships>
</file>

<file path=ppt/handoutMasters/_rels/handoutMaster1.xml.rels><?xml version="1.0" encoding="UTF-8" standalone="yes"?>
<Relationships xmlns="http://schemas.openxmlformats.org/package/2006/relationships"><Relationship Id="rId1" Type="http://purl.oclc.org/ooxml/officeDocument/relationships/theme" Target="../theme/theme3.xml"/></Relationships>
</file>

<file path=ppt/handoutMasters/handoutMaster1.xml><?xml version="1.0" encoding="utf-8"?>
<p:handoutMaster xmlns:a="http://purl.oclc.org/ooxml/drawingml/main" xmlns:r="http://purl.oclc.org/ooxml/officeDocument/relationships" xmlns:p="http://purl.oclc.org/ooxml/presentationml/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5DF876C-C571-7829-D33C-E749F348A03B}"/>
              </a:ext>
            </a:extLst>
          </p:cNvPr>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noAutofit/>
          </a:bodyPr>
          <a:lstStyle/>
          <a:p>
            <a:pPr marL="0" marR="0" lvl="0" indent="0" rtl="0" hangingPunct="0">
              <a:lnSpc>
                <a:spcPct val="100%"/>
              </a:lnSpc>
              <a:spcBef>
                <a:spcPts val="0"/>
              </a:spcBef>
              <a:spcAft>
                <a:spcPts val="0"/>
              </a:spcAft>
              <a:buNone/>
              <a:tabLst/>
              <a:defRPr sz="1400">
                <a:solidFill>
                  <a:srgbClr val="000000"/>
                </a:solidFill>
              </a:defRPr>
            </a:pPr>
            <a:endParaRPr lang="en-US" sz="1400" b="0" i="0" u="none" strike="noStrike" kern="1200" cap="none">
              <a:ln>
                <a:noFill/>
              </a:ln>
              <a:solidFill>
                <a:srgbClr val="000000"/>
              </a:solidFill>
              <a:latin typeface="Noto Sans" pitchFamily="34"/>
              <a:ea typeface="Noto Sans CJK SC" pitchFamily="2"/>
              <a:cs typeface="Noto Sans Devanagari" pitchFamily="2"/>
            </a:endParaRPr>
          </a:p>
        </p:txBody>
      </p:sp>
      <p:sp>
        <p:nvSpPr>
          <p:cNvPr id="3" name="Date Placeholder 2">
            <a:extLst>
              <a:ext uri="{FF2B5EF4-FFF2-40B4-BE49-F238E27FC236}">
                <a16:creationId xmlns:a16="http://schemas.microsoft.com/office/drawing/2014/main" id="{34C86C8D-A517-5CB9-D4A7-39954A6F3F79}"/>
              </a:ext>
            </a:extLst>
          </p:cNvPr>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
              </a:lnSpc>
              <a:spcBef>
                <a:spcPts val="0"/>
              </a:spcBef>
              <a:spcAft>
                <a:spcPts val="0"/>
              </a:spcAft>
              <a:buNone/>
              <a:tabLst/>
              <a:defRPr sz="1400">
                <a:solidFill>
                  <a:srgbClr val="000000"/>
                </a:solidFill>
              </a:defRPr>
            </a:pPr>
            <a:endParaRPr lang="en-US" sz="1400" b="0" i="0" u="none" strike="noStrike" kern="1200" cap="none">
              <a:ln>
                <a:noFill/>
              </a:ln>
              <a:solidFill>
                <a:srgbClr val="000000"/>
              </a:solidFill>
              <a:latin typeface="Noto Sans" pitchFamily="34"/>
              <a:ea typeface="Noto Sans CJK SC" pitchFamily="2"/>
              <a:cs typeface="Noto Sans Devanagari" pitchFamily="2"/>
            </a:endParaRPr>
          </a:p>
        </p:txBody>
      </p:sp>
      <p:sp>
        <p:nvSpPr>
          <p:cNvPr id="4" name="Footer Placeholder 3">
            <a:extLst>
              <a:ext uri="{FF2B5EF4-FFF2-40B4-BE49-F238E27FC236}">
                <a16:creationId xmlns:a16="http://schemas.microsoft.com/office/drawing/2014/main" id="{51D190B9-E3E4-7A09-013F-31DF583D0C01}"/>
              </a:ext>
            </a:extLst>
          </p:cNvPr>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
              </a:lnSpc>
              <a:spcBef>
                <a:spcPts val="0"/>
              </a:spcBef>
              <a:spcAft>
                <a:spcPts val="0"/>
              </a:spcAft>
              <a:buNone/>
              <a:tabLst/>
              <a:defRPr sz="1400">
                <a:solidFill>
                  <a:srgbClr val="000000"/>
                </a:solidFill>
              </a:defRPr>
            </a:pPr>
            <a:endParaRPr lang="en-US" sz="1400" b="0" i="0" u="none" strike="noStrike" kern="1200" cap="none">
              <a:ln>
                <a:noFill/>
              </a:ln>
              <a:solidFill>
                <a:srgbClr val="000000"/>
              </a:solidFill>
              <a:latin typeface="Noto Sans" pitchFamily="34"/>
              <a:ea typeface="Noto Sans CJK SC" pitchFamily="2"/>
              <a:cs typeface="Noto Sans Devanagari" pitchFamily="2"/>
            </a:endParaRPr>
          </a:p>
        </p:txBody>
      </p:sp>
      <p:sp>
        <p:nvSpPr>
          <p:cNvPr id="5" name="Slide Number Placeholder 4">
            <a:extLst>
              <a:ext uri="{FF2B5EF4-FFF2-40B4-BE49-F238E27FC236}">
                <a16:creationId xmlns:a16="http://schemas.microsoft.com/office/drawing/2014/main" id="{D8EECBD5-4738-5529-E713-F7A3A6BC6AB3}"/>
              </a:ext>
            </a:extLst>
          </p:cNvPr>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
              </a:lnSpc>
              <a:spcBef>
                <a:spcPts val="0"/>
              </a:spcBef>
              <a:spcAft>
                <a:spcPts val="0"/>
              </a:spcAft>
              <a:buNone/>
              <a:tabLst/>
              <a:defRPr sz="1400">
                <a:solidFill>
                  <a:srgbClr val="000000"/>
                </a:solidFill>
              </a:defRPr>
            </a:pPr>
            <a:fld id="{63CABCF7-FCC0-434B-B621-1D10EC93CD59}" type="slidenum">
              <a:t>‹#›</a:t>
            </a:fld>
            <a:endParaRPr lang="en-US" sz="1400" b="0" i="0" u="none" strike="noStrike" kern="1200" cap="none">
              <a:ln>
                <a:noFill/>
              </a:ln>
              <a:solidFill>
                <a:srgbClr val="000000"/>
              </a:solidFill>
              <a:latin typeface="Noto Sans" pitchFamily="34"/>
              <a:ea typeface="Noto Sans CJK SC" pitchFamily="2"/>
              <a:cs typeface="Noto Sans Devanagari" pitchFamily="2"/>
            </a:endParaRPr>
          </a:p>
        </p:txBody>
      </p:sp>
    </p:spTree>
    <p:extLst>
      <p:ext uri="{BB962C8B-B14F-4D97-AF65-F5344CB8AC3E}">
        <p14:creationId xmlns:p14="http://schemas.microsoft.com/office/powerpoint/2010/main" val="27086227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purl.oclc.org/ooxml/officeDocument/relationships/theme" Target="../theme/theme2.xml"/></Relationships>
</file>

<file path=ppt/notesMasters/notesMaster1.xml><?xml version="1.0" encoding="utf-8"?>
<p:notes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4C9703-0A6B-0412-63FF-1A648CCE0534}"/>
              </a:ext>
            </a:extLst>
          </p:cNvPr>
          <p:cNvSpPr>
            <a:spLocks noGrp="1" noRot="1" noChangeAspect="1"/>
          </p:cNvSpPr>
          <p:nvPr>
            <p:ph type="sldImg" idx="2"/>
          </p:nvPr>
        </p:nvSpPr>
        <p:spPr>
          <a:xfrm>
            <a:off x="720000" y="900000"/>
            <a:ext cx="6120000" cy="3441600"/>
          </a:xfrm>
          <a:prstGeom prst="rect">
            <a:avLst/>
          </a:prstGeom>
          <a:noFill/>
          <a:ln>
            <a:noFill/>
            <a:prstDash val="solid"/>
          </a:ln>
        </p:spPr>
        <p:txBody>
          <a:bodyPr vert="horz" lIns="0" tIns="0" rIns="0" bIns="0" anchor="ctr">
            <a:normAutofit/>
          </a:bodyPr>
          <a:lstStyle/>
          <a:p>
            <a:endParaRPr lang="en-IE"/>
          </a:p>
        </p:txBody>
      </p:sp>
      <p:sp>
        <p:nvSpPr>
          <p:cNvPr id="3" name="Notes Placeholder 2">
            <a:extLst>
              <a:ext uri="{FF2B5EF4-FFF2-40B4-BE49-F238E27FC236}">
                <a16:creationId xmlns:a16="http://schemas.microsoft.com/office/drawing/2014/main" id="{C374CE86-A7EE-C18D-93C9-3D60426F383E}"/>
              </a:ext>
            </a:extLst>
          </p:cNvPr>
          <p:cNvSpPr txBox="1">
            <a:spLocks noGrp="1"/>
          </p:cNvSpPr>
          <p:nvPr>
            <p:ph type="body" sz="quarter" idx="3"/>
          </p:nvPr>
        </p:nvSpPr>
        <p:spPr>
          <a:xfrm>
            <a:off x="720000" y="4680000"/>
            <a:ext cx="6120000" cy="5040000"/>
          </a:xfrm>
          <a:prstGeom prst="rect">
            <a:avLst/>
          </a:prstGeom>
          <a:noFill/>
          <a:ln>
            <a:noFill/>
          </a:ln>
        </p:spPr>
        <p:txBody>
          <a:bodyPr vert="horz" lIns="0" tIns="0" rIns="0" bIns="0"/>
          <a:lstStyle/>
          <a:p>
            <a:endParaRPr lang="en-US"/>
          </a:p>
        </p:txBody>
      </p:sp>
      <p:sp>
        <p:nvSpPr>
          <p:cNvPr id="4" name="Header Placeholder 3">
            <a:extLst>
              <a:ext uri="{FF2B5EF4-FFF2-40B4-BE49-F238E27FC236}">
                <a16:creationId xmlns:a16="http://schemas.microsoft.com/office/drawing/2014/main" id="{524B4E69-0C42-62A9-62CB-D507429E3650}"/>
              </a:ext>
            </a:extLst>
          </p:cNvPr>
          <p:cNvSpPr txBox="1">
            <a:spLocks noGrp="1"/>
          </p:cNvSpPr>
          <p:nvPr>
            <p:ph type="hdr" sz="quarter"/>
          </p:nvPr>
        </p:nvSpPr>
        <p:spPr>
          <a:xfrm>
            <a:off x="0" y="0"/>
            <a:ext cx="3280680" cy="534240"/>
          </a:xfrm>
          <a:prstGeom prst="rect">
            <a:avLst/>
          </a:prstGeom>
          <a:noFill/>
          <a:ln>
            <a:noFill/>
          </a:ln>
        </p:spPr>
        <p:txBody>
          <a:bodyPr vert="horz" lIns="0" tIns="0" rIns="0" bIns="0" anchorCtr="0"/>
          <a:lstStyle>
            <a:lvl1pPr lvl="0" rtl="0" hangingPunct="0">
              <a:buNone/>
              <a:tabLst/>
              <a:defRPr lang="en-US" sz="1400">
                <a:solidFill>
                  <a:srgbClr val="000000"/>
                </a:solidFill>
                <a:latin typeface="Noto Sans" pitchFamily="34"/>
                <a:ea typeface="Noto Sans CJK SC" pitchFamily="2"/>
                <a:cs typeface="Noto Sans Devanagari" pitchFamily="2"/>
              </a:defRPr>
            </a:lvl1pPr>
          </a:lstStyle>
          <a:p>
            <a:pPr lvl="0"/>
            <a:endParaRPr lang="en-US"/>
          </a:p>
        </p:txBody>
      </p:sp>
      <p:sp>
        <p:nvSpPr>
          <p:cNvPr id="5" name="Date Placeholder 4">
            <a:extLst>
              <a:ext uri="{FF2B5EF4-FFF2-40B4-BE49-F238E27FC236}">
                <a16:creationId xmlns:a16="http://schemas.microsoft.com/office/drawing/2014/main" id="{62EC9512-01CF-2EF6-2CF8-BE5B25AF3712}"/>
              </a:ext>
            </a:extLst>
          </p:cNvPr>
          <p:cNvSpPr txBox="1">
            <a:spLocks noGrp="1"/>
          </p:cNvSpPr>
          <p:nvPr>
            <p:ph type="dt" idx="1"/>
          </p:nvPr>
        </p:nvSpPr>
        <p:spPr>
          <a:xfrm>
            <a:off x="4278960" y="0"/>
            <a:ext cx="3280680" cy="534240"/>
          </a:xfrm>
          <a:prstGeom prst="rect">
            <a:avLst/>
          </a:prstGeom>
          <a:noFill/>
          <a:ln>
            <a:noFill/>
          </a:ln>
        </p:spPr>
        <p:txBody>
          <a:bodyPr vert="horz" lIns="0" tIns="0" rIns="0" bIns="0" anchorCtr="0"/>
          <a:lstStyle>
            <a:lvl1pPr lvl="0" algn="r" rtl="0" hangingPunct="0">
              <a:buNone/>
              <a:tabLst/>
              <a:defRPr lang="en-US" sz="1400">
                <a:solidFill>
                  <a:srgbClr val="000000"/>
                </a:solidFill>
                <a:latin typeface="Noto Sans" pitchFamily="34"/>
                <a:ea typeface="Noto Sans CJK SC" pitchFamily="2"/>
                <a:cs typeface="Noto Sans Devanagari" pitchFamily="2"/>
              </a:defRPr>
            </a:lvl1pPr>
          </a:lstStyle>
          <a:p>
            <a:pPr lvl="0"/>
            <a:endParaRPr lang="en-US"/>
          </a:p>
        </p:txBody>
      </p:sp>
      <p:sp>
        <p:nvSpPr>
          <p:cNvPr id="6" name="Footer Placeholder 5">
            <a:extLst>
              <a:ext uri="{FF2B5EF4-FFF2-40B4-BE49-F238E27FC236}">
                <a16:creationId xmlns:a16="http://schemas.microsoft.com/office/drawing/2014/main" id="{CCB40D13-B282-57CB-9F96-51EBEBC1B18C}"/>
              </a:ext>
            </a:extLst>
          </p:cNvPr>
          <p:cNvSpPr txBox="1">
            <a:spLocks noGrp="1"/>
          </p:cNvSpPr>
          <p:nvPr>
            <p:ph type="ftr" sz="quarter" idx="4"/>
          </p:nvPr>
        </p:nvSpPr>
        <p:spPr>
          <a:xfrm>
            <a:off x="0" y="10157400"/>
            <a:ext cx="3280680" cy="534240"/>
          </a:xfrm>
          <a:prstGeom prst="rect">
            <a:avLst/>
          </a:prstGeom>
          <a:noFill/>
          <a:ln>
            <a:noFill/>
          </a:ln>
        </p:spPr>
        <p:txBody>
          <a:bodyPr vert="horz" lIns="0" tIns="0" rIns="0" bIns="0" anchor="b" anchorCtr="0"/>
          <a:lstStyle>
            <a:lvl1pPr lvl="0" rtl="0" hangingPunct="0">
              <a:buNone/>
              <a:tabLst/>
              <a:defRPr lang="en-US" sz="1400">
                <a:solidFill>
                  <a:srgbClr val="000000"/>
                </a:solidFill>
                <a:latin typeface="Noto Sans" pitchFamily="34"/>
                <a:ea typeface="Noto Sans CJK SC" pitchFamily="2"/>
                <a:cs typeface="Noto Sans Devanagari" pitchFamily="2"/>
              </a:defRPr>
            </a:lvl1pPr>
          </a:lstStyle>
          <a:p>
            <a:pPr lvl="0"/>
            <a:endParaRPr lang="en-US"/>
          </a:p>
        </p:txBody>
      </p:sp>
      <p:sp>
        <p:nvSpPr>
          <p:cNvPr id="7" name="Slide Number Placeholder 6">
            <a:extLst>
              <a:ext uri="{FF2B5EF4-FFF2-40B4-BE49-F238E27FC236}">
                <a16:creationId xmlns:a16="http://schemas.microsoft.com/office/drawing/2014/main" id="{2889859A-E97C-7EC4-0C8D-4A9BFC92F597}"/>
              </a:ext>
            </a:extLst>
          </p:cNvPr>
          <p:cNvSpPr txBox="1">
            <a:spLocks noGrp="1"/>
          </p:cNvSpPr>
          <p:nvPr>
            <p:ph type="sldNum" sz="quarter" idx="5"/>
          </p:nvPr>
        </p:nvSpPr>
        <p:spPr>
          <a:xfrm>
            <a:off x="4278960" y="10157400"/>
            <a:ext cx="3280680" cy="534240"/>
          </a:xfrm>
          <a:prstGeom prst="rect">
            <a:avLst/>
          </a:prstGeom>
          <a:noFill/>
          <a:ln>
            <a:noFill/>
          </a:ln>
        </p:spPr>
        <p:txBody>
          <a:bodyPr vert="horz" lIns="0" tIns="0" rIns="0" bIns="0" anchor="b" anchorCtr="0"/>
          <a:lstStyle>
            <a:lvl1pPr lvl="0" algn="r" rtl="0" hangingPunct="0">
              <a:buNone/>
              <a:tabLst/>
              <a:defRPr lang="en-US" sz="1400">
                <a:solidFill>
                  <a:srgbClr val="000000"/>
                </a:solidFill>
                <a:latin typeface="Noto Sans" pitchFamily="34"/>
                <a:ea typeface="Noto Sans CJK SC" pitchFamily="2"/>
                <a:cs typeface="Noto Sans Devanagari" pitchFamily="2"/>
              </a:defRPr>
            </a:lvl1pPr>
          </a:lstStyle>
          <a:p>
            <a:pPr lvl="0"/>
            <a:fld id="{6FBB4F78-21C2-43DC-A4C1-928F66324458}" type="slidenum">
              <a:t>‹#›</a:t>
            </a:fld>
            <a:endParaRPr lang="en-US"/>
          </a:p>
        </p:txBody>
      </p:sp>
    </p:spTree>
    <p:extLst>
      <p:ext uri="{BB962C8B-B14F-4D97-AF65-F5344CB8AC3E}">
        <p14:creationId xmlns:p14="http://schemas.microsoft.com/office/powerpoint/2010/main" val="3741967199"/>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cap="none">
        <a:ln>
          <a:noFill/>
        </a:ln>
        <a:highlight>
          <a:scrgbClr r="0%" g="0%" b="0%">
            <a:alpha val="0%"/>
          </a:scrgbClr>
        </a:highlight>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purl.oclc.org/ooxml/officeDocument/relationships/slide" Target="../slides/slide1.xml"/><Relationship Id="rId1" Type="http://purl.oclc.org/ooxml/officeDocument/relationships/notesMaster" Target="../notesMasters/notesMaster1.xml"/></Relationships>
</file>

<file path=ppt/notesSlides/_rels/notesSlide2.xml.rels><?xml version="1.0" encoding="UTF-8" standalone="yes"?>
<Relationships xmlns="http://schemas.openxmlformats.org/package/2006/relationships"><Relationship Id="rId2" Type="http://purl.oclc.org/ooxml/officeDocument/relationships/slide" Target="../slides/slide2.xml"/><Relationship Id="rId1" Type="http://purl.oclc.org/ooxml/officeDocument/relationships/notesMaster" Target="../notesMasters/notesMaster1.xml"/></Relationships>
</file>

<file path=ppt/notesSlides/_rels/notesSlide3.xml.rels><?xml version="1.0" encoding="UTF-8" standalone="yes"?>
<Relationships xmlns="http://schemas.openxmlformats.org/package/2006/relationships"><Relationship Id="rId2" Type="http://purl.oclc.org/ooxml/officeDocument/relationships/slide" Target="../slides/slide3.xml"/><Relationship Id="rId1" Type="http://purl.oclc.org/ooxml/officeDocument/relationships/notesMaster" Target="../notesMasters/notesMaster1.xml"/></Relationships>
</file>

<file path=ppt/notesSlides/_rels/notesSlide4.xml.rels><?xml version="1.0" encoding="UTF-8" standalone="yes"?>
<Relationships xmlns="http://schemas.openxmlformats.org/package/2006/relationships"><Relationship Id="rId2" Type="http://purl.oclc.org/ooxml/officeDocument/relationships/slide" Target="../slides/slide4.xml"/><Relationship Id="rId1" Type="http://purl.oclc.org/ooxml/officeDocument/relationships/notesMaster" Target="../notesMasters/notesMaster1.xml"/></Relationships>
</file>

<file path=ppt/notesSlides/_rels/notesSlide5.xml.rels><?xml version="1.0" encoding="UTF-8" standalone="yes"?>
<Relationships xmlns="http://schemas.openxmlformats.org/package/2006/relationships"><Relationship Id="rId2" Type="http://purl.oclc.org/ooxml/officeDocument/relationships/slide" Target="../slides/slide5.xml"/><Relationship Id="rId1" Type="http://purl.oclc.org/ooxml/officeDocument/relationships/notesMaster" Target="../notesMasters/notesMaster1.xml"/></Relationships>
</file>

<file path=ppt/notesSlides/_rels/notesSlide6.xml.rels><?xml version="1.0" encoding="UTF-8" standalone="yes"?>
<Relationships xmlns="http://schemas.openxmlformats.org/package/2006/relationships"><Relationship Id="rId2" Type="http://purl.oclc.org/ooxml/officeDocument/relationships/slide" Target="../slides/slide6.xml"/><Relationship Id="rId1" Type="http://purl.oclc.org/ooxml/officeDocument/relationships/notesMaster" Target="../notesMasters/notesMaster1.xml"/></Relationships>
</file>

<file path=ppt/notesSlides/_rels/notesSlide7.xml.rels><?xml version="1.0" encoding="UTF-8" standalone="yes"?>
<Relationships xmlns="http://schemas.openxmlformats.org/package/2006/relationships"><Relationship Id="rId2" Type="http://purl.oclc.org/ooxml/officeDocument/relationships/slide" Target="../slides/slide7.xml"/><Relationship Id="rId1" Type="http://purl.oclc.org/ooxml/officeDocument/relationships/notesMaster" Target="../notesMasters/notesMaster1.xml"/></Relationships>
</file>

<file path=ppt/notesSlides/_rels/notesSlide8.xml.rels><?xml version="1.0" encoding="UTF-8" standalone="yes"?>
<Relationships xmlns="http://schemas.openxmlformats.org/package/2006/relationships"><Relationship Id="rId2" Type="http://purl.oclc.org/ooxml/officeDocument/relationships/slide" Target="../slides/slide8.xml"/><Relationship Id="rId1" Type="http://purl.oclc.org/ooxml/officeDocument/relationships/notesMaster" Target="../notesMasters/notesMaster1.xml"/></Relationships>
</file>

<file path=ppt/notesSlides/notesSlide1.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5DBA184-F218-C73D-BDFC-6E0DFCC9BE38}"/>
              </a:ext>
            </a:extLst>
          </p:cNvPr>
          <p:cNvSpPr txBox="1">
            <a:spLocks noGrp="1"/>
          </p:cNvSpPr>
          <p:nvPr>
            <p:ph type="sldNum" sz="quarter" idx="5"/>
          </p:nvPr>
        </p:nvSpPr>
        <p:spPr>
          <a:ln/>
        </p:spPr>
        <p:txBody>
          <a:bodyPr vert="horz" lIns="0" tIns="0" rIns="0" bIns="0" anchor="b" anchorCtr="0"/>
          <a:lstStyle/>
          <a:p>
            <a:pPr lvl="0"/>
            <a:fld id="{ACB535F8-48C1-4A28-8ED4-53B5A795D4DB}" type="slidenum">
              <a:t>1</a:t>
            </a:fld>
            <a:endParaRPr lang="en-US"/>
          </a:p>
        </p:txBody>
      </p:sp>
      <p:sp>
        <p:nvSpPr>
          <p:cNvPr id="2" name="Slide Image Placeholder 1">
            <a:extLst>
              <a:ext uri="{FF2B5EF4-FFF2-40B4-BE49-F238E27FC236}">
                <a16:creationId xmlns:a16="http://schemas.microsoft.com/office/drawing/2014/main" id="{2828208B-9C21-2C7E-F988-D9A7BDC76551}"/>
              </a:ext>
            </a:extLst>
          </p:cNvPr>
          <p:cNvSpPr>
            <a:spLocks noGrp="1" noRot="1" noChangeAspect="1" noResize="1"/>
          </p:cNvSpPr>
          <p:nvPr>
            <p:ph type="sldImg"/>
          </p:nvPr>
        </p:nvSpPr>
        <p:spPr>
          <a:xfrm>
            <a:off x="720725" y="900113"/>
            <a:ext cx="6119813" cy="3441700"/>
          </a:xfrm>
          <a:solidFill>
            <a:srgbClr val="0D84A1"/>
          </a:solidFill>
          <a:ln w="25400">
            <a:solidFill>
              <a:srgbClr val="3465A4"/>
            </a:solidFill>
            <a:prstDash val="solid"/>
          </a:ln>
        </p:spPr>
        <p:txBody>
          <a:bodyPr wrap="none" compatLnSpc="0">
            <a:noAutofit/>
          </a:bodyPr>
          <a:lstStyle/>
          <a:p>
            <a:endParaRPr lang="en-IE"/>
          </a:p>
        </p:txBody>
      </p:sp>
      <p:sp>
        <p:nvSpPr>
          <p:cNvPr id="3" name="Notes Placeholder 2">
            <a:extLst>
              <a:ext uri="{FF2B5EF4-FFF2-40B4-BE49-F238E27FC236}">
                <a16:creationId xmlns:a16="http://schemas.microsoft.com/office/drawing/2014/main" id="{48A2CE75-0914-BEA6-50CF-DEC17970431C}"/>
              </a:ext>
            </a:extLst>
          </p:cNvPr>
          <p:cNvSpPr txBox="1">
            <a:spLocks noGrp="1"/>
          </p:cNvSpPr>
          <p:nvPr>
            <p:ph type="body" sz="quarter" idx="1"/>
          </p:nvPr>
        </p:nvSpPr>
        <p:spPr/>
        <p:txBody>
          <a:bodyPr>
            <a:noAutofit/>
          </a:bodyPr>
          <a:lstStyle/>
          <a:p>
            <a:endParaRPr lang="en-US"/>
          </a:p>
        </p:txBody>
      </p:sp>
    </p:spTree>
  </p:cSld>
  <p:clrMapOvr>
    <a:masterClrMapping/>
  </p:clrMapOvr>
</p:notes>
</file>

<file path=ppt/notesSlides/notesSlide2.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2D60D51-9007-7455-D1D2-0D7B643C4ABA}"/>
              </a:ext>
            </a:extLst>
          </p:cNvPr>
          <p:cNvSpPr txBox="1">
            <a:spLocks noGrp="1"/>
          </p:cNvSpPr>
          <p:nvPr>
            <p:ph type="sldNum" sz="quarter" idx="5"/>
          </p:nvPr>
        </p:nvSpPr>
        <p:spPr>
          <a:ln/>
        </p:spPr>
        <p:txBody>
          <a:bodyPr vert="horz" lIns="0" tIns="0" rIns="0" bIns="0" anchor="b" anchorCtr="0"/>
          <a:lstStyle/>
          <a:p>
            <a:pPr lvl="0"/>
            <a:fld id="{9FCFAE17-C3C3-4506-ADB7-01C2D8AB6833}" type="slidenum">
              <a:t>2</a:t>
            </a:fld>
            <a:endParaRPr lang="en-US"/>
          </a:p>
        </p:txBody>
      </p:sp>
      <p:sp>
        <p:nvSpPr>
          <p:cNvPr id="2" name="Slide Image Placeholder 1">
            <a:extLst>
              <a:ext uri="{FF2B5EF4-FFF2-40B4-BE49-F238E27FC236}">
                <a16:creationId xmlns:a16="http://schemas.microsoft.com/office/drawing/2014/main" id="{A09C0CC5-00BB-587C-8D99-CD8C2F2EFCD0}"/>
              </a:ext>
            </a:extLst>
          </p:cNvPr>
          <p:cNvSpPr>
            <a:spLocks noGrp="1" noRot="1" noChangeAspect="1" noResize="1"/>
          </p:cNvSpPr>
          <p:nvPr>
            <p:ph type="sldImg"/>
          </p:nvPr>
        </p:nvSpPr>
        <p:spPr>
          <a:xfrm>
            <a:off x="720725" y="900113"/>
            <a:ext cx="6119813" cy="3441700"/>
          </a:xfrm>
          <a:solidFill>
            <a:srgbClr val="0D84A1"/>
          </a:solidFill>
          <a:ln w="25400">
            <a:solidFill>
              <a:srgbClr val="3465A4"/>
            </a:solidFill>
            <a:prstDash val="solid"/>
          </a:ln>
        </p:spPr>
        <p:txBody>
          <a:bodyPr wrap="none" compatLnSpc="0">
            <a:noAutofit/>
          </a:bodyPr>
          <a:lstStyle/>
          <a:p>
            <a:endParaRPr lang="en-IE"/>
          </a:p>
        </p:txBody>
      </p:sp>
      <p:sp>
        <p:nvSpPr>
          <p:cNvPr id="3" name="Notes Placeholder 2">
            <a:extLst>
              <a:ext uri="{FF2B5EF4-FFF2-40B4-BE49-F238E27FC236}">
                <a16:creationId xmlns:a16="http://schemas.microsoft.com/office/drawing/2014/main" id="{EB1F7505-EE54-7F2F-019A-2E02BB2619EF}"/>
              </a:ext>
            </a:extLst>
          </p:cNvPr>
          <p:cNvSpPr txBox="1">
            <a:spLocks noGrp="1"/>
          </p:cNvSpPr>
          <p:nvPr>
            <p:ph type="body" sz="quarter" idx="1"/>
          </p:nvPr>
        </p:nvSpPr>
        <p:spPr/>
        <p:txBody>
          <a:bodyPr>
            <a:noAutofit/>
          </a:bodyPr>
          <a:lstStyle/>
          <a:p>
            <a:endParaRPr lang="en-US"/>
          </a:p>
        </p:txBody>
      </p:sp>
    </p:spTree>
  </p:cSld>
  <p:clrMapOvr>
    <a:masterClrMapping/>
  </p:clrMapOvr>
</p:notes>
</file>

<file path=ppt/notesSlides/notesSlide3.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129E00E-7F1F-F1DD-C26F-BA7657C46279}"/>
              </a:ext>
            </a:extLst>
          </p:cNvPr>
          <p:cNvSpPr txBox="1">
            <a:spLocks noGrp="1"/>
          </p:cNvSpPr>
          <p:nvPr>
            <p:ph type="sldNum" sz="quarter" idx="5"/>
          </p:nvPr>
        </p:nvSpPr>
        <p:spPr>
          <a:ln/>
        </p:spPr>
        <p:txBody>
          <a:bodyPr vert="horz" lIns="0" tIns="0" rIns="0" bIns="0" anchor="b" anchorCtr="0"/>
          <a:lstStyle/>
          <a:p>
            <a:pPr lvl="0"/>
            <a:fld id="{F5E37FDB-7384-4895-8977-F595555E7994}" type="slidenum">
              <a:t>3</a:t>
            </a:fld>
            <a:endParaRPr lang="en-US"/>
          </a:p>
        </p:txBody>
      </p:sp>
      <p:sp>
        <p:nvSpPr>
          <p:cNvPr id="2" name="Slide Image Placeholder 1">
            <a:extLst>
              <a:ext uri="{FF2B5EF4-FFF2-40B4-BE49-F238E27FC236}">
                <a16:creationId xmlns:a16="http://schemas.microsoft.com/office/drawing/2014/main" id="{50C5184C-B889-8E8E-CDF0-29DF15328833}"/>
              </a:ext>
            </a:extLst>
          </p:cNvPr>
          <p:cNvSpPr>
            <a:spLocks noGrp="1" noRot="1" noChangeAspect="1" noResize="1"/>
          </p:cNvSpPr>
          <p:nvPr>
            <p:ph type="sldImg"/>
          </p:nvPr>
        </p:nvSpPr>
        <p:spPr>
          <a:xfrm>
            <a:off x="720725" y="900113"/>
            <a:ext cx="6119813" cy="3441700"/>
          </a:xfrm>
          <a:solidFill>
            <a:srgbClr val="0D84A1"/>
          </a:solidFill>
          <a:ln w="25400">
            <a:solidFill>
              <a:srgbClr val="3465A4"/>
            </a:solidFill>
            <a:prstDash val="solid"/>
          </a:ln>
        </p:spPr>
        <p:txBody>
          <a:bodyPr wrap="none" compatLnSpc="0">
            <a:noAutofit/>
          </a:bodyPr>
          <a:lstStyle/>
          <a:p>
            <a:endParaRPr lang="en-IE"/>
          </a:p>
        </p:txBody>
      </p:sp>
      <p:sp>
        <p:nvSpPr>
          <p:cNvPr id="3" name="Notes Placeholder 2">
            <a:extLst>
              <a:ext uri="{FF2B5EF4-FFF2-40B4-BE49-F238E27FC236}">
                <a16:creationId xmlns:a16="http://schemas.microsoft.com/office/drawing/2014/main" id="{188280B4-1157-2C27-D64F-E01E6517721F}"/>
              </a:ext>
            </a:extLst>
          </p:cNvPr>
          <p:cNvSpPr txBox="1">
            <a:spLocks noGrp="1"/>
          </p:cNvSpPr>
          <p:nvPr>
            <p:ph type="body" sz="quarter" idx="1"/>
          </p:nvPr>
        </p:nvSpPr>
        <p:spPr/>
        <p:txBody>
          <a:bodyPr>
            <a:noAutofit/>
          </a:bodyPr>
          <a:lstStyle/>
          <a:p>
            <a:endParaRPr lang="en-US"/>
          </a:p>
        </p:txBody>
      </p:sp>
    </p:spTree>
  </p:cSld>
  <p:clrMapOvr>
    <a:masterClrMapping/>
  </p:clrMapOvr>
</p:notes>
</file>

<file path=ppt/notesSlides/notesSlide4.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32D520B-739E-59AD-F4D4-29AA17E0952C}"/>
              </a:ext>
            </a:extLst>
          </p:cNvPr>
          <p:cNvSpPr txBox="1">
            <a:spLocks noGrp="1"/>
          </p:cNvSpPr>
          <p:nvPr>
            <p:ph type="sldNum" sz="quarter" idx="5"/>
          </p:nvPr>
        </p:nvSpPr>
        <p:spPr>
          <a:ln/>
        </p:spPr>
        <p:txBody>
          <a:bodyPr vert="horz" lIns="0" tIns="0" rIns="0" bIns="0" anchor="b" anchorCtr="0"/>
          <a:lstStyle/>
          <a:p>
            <a:pPr lvl="0"/>
            <a:fld id="{6DED2B6E-AD40-4E18-9146-FD6DFBD85330}" type="slidenum">
              <a:t>4</a:t>
            </a:fld>
            <a:endParaRPr lang="en-US"/>
          </a:p>
        </p:txBody>
      </p:sp>
      <p:sp>
        <p:nvSpPr>
          <p:cNvPr id="2" name="Slide Image Placeholder 1">
            <a:extLst>
              <a:ext uri="{FF2B5EF4-FFF2-40B4-BE49-F238E27FC236}">
                <a16:creationId xmlns:a16="http://schemas.microsoft.com/office/drawing/2014/main" id="{ABD625FD-E27B-21E9-DA25-565B581AB395}"/>
              </a:ext>
            </a:extLst>
          </p:cNvPr>
          <p:cNvSpPr>
            <a:spLocks noGrp="1" noRot="1" noChangeAspect="1" noResize="1"/>
          </p:cNvSpPr>
          <p:nvPr>
            <p:ph type="sldImg"/>
          </p:nvPr>
        </p:nvSpPr>
        <p:spPr>
          <a:xfrm>
            <a:off x="720725" y="900113"/>
            <a:ext cx="6119813" cy="3441700"/>
          </a:xfrm>
          <a:solidFill>
            <a:srgbClr val="0D84A1"/>
          </a:solidFill>
          <a:ln w="25400">
            <a:solidFill>
              <a:srgbClr val="3465A4"/>
            </a:solidFill>
            <a:prstDash val="solid"/>
          </a:ln>
        </p:spPr>
        <p:txBody>
          <a:bodyPr wrap="none" compatLnSpc="0">
            <a:noAutofit/>
          </a:bodyPr>
          <a:lstStyle/>
          <a:p>
            <a:endParaRPr lang="en-IE"/>
          </a:p>
        </p:txBody>
      </p:sp>
      <p:sp>
        <p:nvSpPr>
          <p:cNvPr id="3" name="Notes Placeholder 2">
            <a:extLst>
              <a:ext uri="{FF2B5EF4-FFF2-40B4-BE49-F238E27FC236}">
                <a16:creationId xmlns:a16="http://schemas.microsoft.com/office/drawing/2014/main" id="{E2D11F20-DD8C-4B5E-4101-035635158499}"/>
              </a:ext>
            </a:extLst>
          </p:cNvPr>
          <p:cNvSpPr txBox="1">
            <a:spLocks noGrp="1"/>
          </p:cNvSpPr>
          <p:nvPr>
            <p:ph type="body" sz="quarter" idx="1"/>
          </p:nvPr>
        </p:nvSpPr>
        <p:spPr/>
        <p:txBody>
          <a:bodyPr>
            <a:noAutofit/>
          </a:bodyPr>
          <a:lstStyle/>
          <a:p>
            <a:endParaRPr lang="en-US"/>
          </a:p>
        </p:txBody>
      </p:sp>
    </p:spTree>
  </p:cSld>
  <p:clrMapOvr>
    <a:masterClrMapping/>
  </p:clrMapOvr>
</p:notes>
</file>

<file path=ppt/notesSlides/notesSlide5.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F1BC883-C473-CF42-5958-1F1CB447A104}"/>
              </a:ext>
            </a:extLst>
          </p:cNvPr>
          <p:cNvSpPr txBox="1">
            <a:spLocks noGrp="1"/>
          </p:cNvSpPr>
          <p:nvPr>
            <p:ph type="sldNum" sz="quarter" idx="5"/>
          </p:nvPr>
        </p:nvSpPr>
        <p:spPr>
          <a:ln/>
        </p:spPr>
        <p:txBody>
          <a:bodyPr vert="horz" lIns="0" tIns="0" rIns="0" bIns="0" anchor="b" anchorCtr="0"/>
          <a:lstStyle/>
          <a:p>
            <a:pPr lvl="0"/>
            <a:fld id="{D3984C10-CDF5-4300-A0EA-F5D51832449A}" type="slidenum">
              <a:t>5</a:t>
            </a:fld>
            <a:endParaRPr lang="en-US"/>
          </a:p>
        </p:txBody>
      </p:sp>
      <p:sp>
        <p:nvSpPr>
          <p:cNvPr id="2" name="Slide Image Placeholder 1">
            <a:extLst>
              <a:ext uri="{FF2B5EF4-FFF2-40B4-BE49-F238E27FC236}">
                <a16:creationId xmlns:a16="http://schemas.microsoft.com/office/drawing/2014/main" id="{A000A9EC-63A4-99AC-1271-9DA0E77EEA25}"/>
              </a:ext>
            </a:extLst>
          </p:cNvPr>
          <p:cNvSpPr>
            <a:spLocks noGrp="1" noRot="1" noChangeAspect="1" noResize="1"/>
          </p:cNvSpPr>
          <p:nvPr>
            <p:ph type="sldImg"/>
          </p:nvPr>
        </p:nvSpPr>
        <p:spPr>
          <a:xfrm>
            <a:off x="720725" y="900113"/>
            <a:ext cx="6119813" cy="3441700"/>
          </a:xfrm>
          <a:solidFill>
            <a:srgbClr val="0D84A1"/>
          </a:solidFill>
          <a:ln w="25400">
            <a:solidFill>
              <a:srgbClr val="3465A4"/>
            </a:solidFill>
            <a:prstDash val="solid"/>
          </a:ln>
        </p:spPr>
        <p:txBody>
          <a:bodyPr wrap="none" compatLnSpc="0">
            <a:noAutofit/>
          </a:bodyPr>
          <a:lstStyle/>
          <a:p>
            <a:endParaRPr lang="en-IE"/>
          </a:p>
        </p:txBody>
      </p:sp>
      <p:sp>
        <p:nvSpPr>
          <p:cNvPr id="3" name="Notes Placeholder 2">
            <a:extLst>
              <a:ext uri="{FF2B5EF4-FFF2-40B4-BE49-F238E27FC236}">
                <a16:creationId xmlns:a16="http://schemas.microsoft.com/office/drawing/2014/main" id="{BF54CF1E-399A-587F-3B70-B57339851A6A}"/>
              </a:ext>
            </a:extLst>
          </p:cNvPr>
          <p:cNvSpPr txBox="1">
            <a:spLocks noGrp="1"/>
          </p:cNvSpPr>
          <p:nvPr>
            <p:ph type="body" sz="quarter" idx="1"/>
          </p:nvPr>
        </p:nvSpPr>
        <p:spPr/>
        <p:txBody>
          <a:bodyPr>
            <a:noAutofit/>
          </a:bodyPr>
          <a:lstStyle/>
          <a:p>
            <a:endParaRPr lang="en-US"/>
          </a:p>
        </p:txBody>
      </p:sp>
    </p:spTree>
  </p:cSld>
  <p:clrMapOvr>
    <a:masterClrMapping/>
  </p:clrMapOvr>
</p:notes>
</file>

<file path=ppt/notesSlides/notesSlide6.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AB0FBDC-59AF-4905-057D-779CB2D6E29C}"/>
              </a:ext>
            </a:extLst>
          </p:cNvPr>
          <p:cNvSpPr txBox="1">
            <a:spLocks noGrp="1"/>
          </p:cNvSpPr>
          <p:nvPr>
            <p:ph type="sldNum" sz="quarter" idx="5"/>
          </p:nvPr>
        </p:nvSpPr>
        <p:spPr>
          <a:ln/>
        </p:spPr>
        <p:txBody>
          <a:bodyPr vert="horz" lIns="0" tIns="0" rIns="0" bIns="0" anchor="b" anchorCtr="0"/>
          <a:lstStyle/>
          <a:p>
            <a:pPr lvl="0"/>
            <a:fld id="{4FFB1866-8FD2-4F88-BD18-A8DF17D5EA6B}" type="slidenum">
              <a:t>6</a:t>
            </a:fld>
            <a:endParaRPr lang="en-US"/>
          </a:p>
        </p:txBody>
      </p:sp>
      <p:sp>
        <p:nvSpPr>
          <p:cNvPr id="2" name="Slide Image Placeholder 1">
            <a:extLst>
              <a:ext uri="{FF2B5EF4-FFF2-40B4-BE49-F238E27FC236}">
                <a16:creationId xmlns:a16="http://schemas.microsoft.com/office/drawing/2014/main" id="{DDEDD602-0FA5-B531-0D7A-8B96A8B6B9EE}"/>
              </a:ext>
            </a:extLst>
          </p:cNvPr>
          <p:cNvSpPr>
            <a:spLocks noGrp="1" noRot="1" noChangeAspect="1" noResize="1"/>
          </p:cNvSpPr>
          <p:nvPr>
            <p:ph type="sldImg"/>
          </p:nvPr>
        </p:nvSpPr>
        <p:spPr>
          <a:xfrm>
            <a:off x="720725" y="900113"/>
            <a:ext cx="6119813" cy="3441700"/>
          </a:xfrm>
          <a:solidFill>
            <a:srgbClr val="0D84A1"/>
          </a:solidFill>
          <a:ln w="25400">
            <a:solidFill>
              <a:srgbClr val="3465A4"/>
            </a:solidFill>
            <a:prstDash val="solid"/>
          </a:ln>
        </p:spPr>
        <p:txBody>
          <a:bodyPr wrap="none" compatLnSpc="0">
            <a:noAutofit/>
          </a:bodyPr>
          <a:lstStyle/>
          <a:p>
            <a:endParaRPr lang="en-IE"/>
          </a:p>
        </p:txBody>
      </p:sp>
      <p:sp>
        <p:nvSpPr>
          <p:cNvPr id="3" name="Notes Placeholder 2">
            <a:extLst>
              <a:ext uri="{FF2B5EF4-FFF2-40B4-BE49-F238E27FC236}">
                <a16:creationId xmlns:a16="http://schemas.microsoft.com/office/drawing/2014/main" id="{22620707-5C90-49B2-3E3B-24AE784E4D14}"/>
              </a:ext>
            </a:extLst>
          </p:cNvPr>
          <p:cNvSpPr txBox="1">
            <a:spLocks noGrp="1"/>
          </p:cNvSpPr>
          <p:nvPr>
            <p:ph type="body" sz="quarter" idx="1"/>
          </p:nvPr>
        </p:nvSpPr>
        <p:spPr/>
        <p:txBody>
          <a:bodyPr>
            <a:noAutofit/>
          </a:bodyPr>
          <a:lstStyle/>
          <a:p>
            <a:endParaRPr lang="en-US"/>
          </a:p>
        </p:txBody>
      </p:sp>
    </p:spTree>
  </p:cSld>
  <p:clrMapOvr>
    <a:masterClrMapping/>
  </p:clrMapOvr>
</p:notes>
</file>

<file path=ppt/notesSlides/notesSlide7.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0642369-E21D-1ABF-2627-89D1803113C7}"/>
              </a:ext>
            </a:extLst>
          </p:cNvPr>
          <p:cNvSpPr txBox="1">
            <a:spLocks noGrp="1"/>
          </p:cNvSpPr>
          <p:nvPr>
            <p:ph type="sldNum" sz="quarter" idx="5"/>
          </p:nvPr>
        </p:nvSpPr>
        <p:spPr>
          <a:ln/>
        </p:spPr>
        <p:txBody>
          <a:bodyPr vert="horz" lIns="0" tIns="0" rIns="0" bIns="0" anchor="b" anchorCtr="0"/>
          <a:lstStyle/>
          <a:p>
            <a:pPr lvl="0"/>
            <a:fld id="{6999C151-1804-4A9D-B4B2-15A1F7C40E2E}" type="slidenum">
              <a:t>7</a:t>
            </a:fld>
            <a:endParaRPr lang="en-US"/>
          </a:p>
        </p:txBody>
      </p:sp>
      <p:sp>
        <p:nvSpPr>
          <p:cNvPr id="2" name="Slide Image Placeholder 1">
            <a:extLst>
              <a:ext uri="{FF2B5EF4-FFF2-40B4-BE49-F238E27FC236}">
                <a16:creationId xmlns:a16="http://schemas.microsoft.com/office/drawing/2014/main" id="{F5B54A2D-F4AF-4E03-D223-3E60B0B380AB}"/>
              </a:ext>
            </a:extLst>
          </p:cNvPr>
          <p:cNvSpPr>
            <a:spLocks noGrp="1" noRot="1" noChangeAspect="1" noResize="1"/>
          </p:cNvSpPr>
          <p:nvPr>
            <p:ph type="sldImg"/>
          </p:nvPr>
        </p:nvSpPr>
        <p:spPr>
          <a:xfrm>
            <a:off x="720725" y="900113"/>
            <a:ext cx="6119813" cy="3441700"/>
          </a:xfrm>
          <a:solidFill>
            <a:srgbClr val="0D84A1"/>
          </a:solidFill>
          <a:ln w="25400">
            <a:solidFill>
              <a:srgbClr val="3465A4"/>
            </a:solidFill>
            <a:prstDash val="solid"/>
          </a:ln>
        </p:spPr>
        <p:txBody>
          <a:bodyPr wrap="none" compatLnSpc="0">
            <a:noAutofit/>
          </a:bodyPr>
          <a:lstStyle/>
          <a:p>
            <a:endParaRPr lang="en-IE"/>
          </a:p>
        </p:txBody>
      </p:sp>
      <p:sp>
        <p:nvSpPr>
          <p:cNvPr id="3" name="Notes Placeholder 2">
            <a:extLst>
              <a:ext uri="{FF2B5EF4-FFF2-40B4-BE49-F238E27FC236}">
                <a16:creationId xmlns:a16="http://schemas.microsoft.com/office/drawing/2014/main" id="{B981B362-DC4A-88D1-70C6-243FF03F1A2F}"/>
              </a:ext>
            </a:extLst>
          </p:cNvPr>
          <p:cNvSpPr txBox="1">
            <a:spLocks noGrp="1"/>
          </p:cNvSpPr>
          <p:nvPr>
            <p:ph type="body" sz="quarter" idx="1"/>
          </p:nvPr>
        </p:nvSpPr>
        <p:spPr/>
        <p:txBody>
          <a:bodyPr>
            <a:noAutofit/>
          </a:bodyPr>
          <a:lstStyle/>
          <a:p>
            <a:endParaRPr lang="en-US"/>
          </a:p>
        </p:txBody>
      </p:sp>
    </p:spTree>
  </p:cSld>
  <p:clrMapOvr>
    <a:masterClrMapping/>
  </p:clrMapOvr>
</p:notes>
</file>

<file path=ppt/notesSlides/notesSlide8.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197927C-DA25-3FA9-7CCA-6D3E8DBAF170}"/>
              </a:ext>
            </a:extLst>
          </p:cNvPr>
          <p:cNvSpPr txBox="1">
            <a:spLocks noGrp="1"/>
          </p:cNvSpPr>
          <p:nvPr>
            <p:ph type="sldNum" sz="quarter" idx="5"/>
          </p:nvPr>
        </p:nvSpPr>
        <p:spPr>
          <a:ln/>
        </p:spPr>
        <p:txBody>
          <a:bodyPr vert="horz" lIns="0" tIns="0" rIns="0" bIns="0" anchor="b" anchorCtr="0"/>
          <a:lstStyle/>
          <a:p>
            <a:pPr lvl="0"/>
            <a:fld id="{5BF66BD9-C53C-4D61-9EEC-1012F9B6F495}" type="slidenum">
              <a:t>8</a:t>
            </a:fld>
            <a:endParaRPr lang="en-US"/>
          </a:p>
        </p:txBody>
      </p:sp>
      <p:sp>
        <p:nvSpPr>
          <p:cNvPr id="2" name="Slide Image Placeholder 1">
            <a:extLst>
              <a:ext uri="{FF2B5EF4-FFF2-40B4-BE49-F238E27FC236}">
                <a16:creationId xmlns:a16="http://schemas.microsoft.com/office/drawing/2014/main" id="{95784C19-1189-DD23-6A06-2581C2A897DC}"/>
              </a:ext>
            </a:extLst>
          </p:cNvPr>
          <p:cNvSpPr>
            <a:spLocks noGrp="1" noRot="1" noChangeAspect="1" noResize="1"/>
          </p:cNvSpPr>
          <p:nvPr>
            <p:ph type="sldImg"/>
          </p:nvPr>
        </p:nvSpPr>
        <p:spPr>
          <a:xfrm>
            <a:off x="720725" y="900113"/>
            <a:ext cx="6119813" cy="3441700"/>
          </a:xfrm>
          <a:solidFill>
            <a:srgbClr val="0D84A1"/>
          </a:solidFill>
          <a:ln w="25400">
            <a:solidFill>
              <a:srgbClr val="3465A4"/>
            </a:solidFill>
            <a:prstDash val="solid"/>
          </a:ln>
        </p:spPr>
        <p:txBody>
          <a:bodyPr wrap="none" compatLnSpc="0">
            <a:noAutofit/>
          </a:bodyPr>
          <a:lstStyle/>
          <a:p>
            <a:endParaRPr lang="en-IE"/>
          </a:p>
        </p:txBody>
      </p:sp>
      <p:sp>
        <p:nvSpPr>
          <p:cNvPr id="3" name="Notes Placeholder 2">
            <a:extLst>
              <a:ext uri="{FF2B5EF4-FFF2-40B4-BE49-F238E27FC236}">
                <a16:creationId xmlns:a16="http://schemas.microsoft.com/office/drawing/2014/main" id="{9712FABF-DE12-B893-7DF3-1193EDC60FE0}"/>
              </a:ext>
            </a:extLst>
          </p:cNvPr>
          <p:cNvSpPr txBox="1">
            <a:spLocks noGrp="1"/>
          </p:cNvSpPr>
          <p:nvPr>
            <p:ph type="body" sz="quarter" idx="1"/>
          </p:nvPr>
        </p:nvSpPr>
        <p:spPr/>
        <p:txBody>
          <a:bodyPr>
            <a:no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purl.oclc.org/ooxml/officeDocument/relationships/image" Target="../media/image2.png"/><Relationship Id="rId1" Type="http://purl.oclc.org/ooxml/officeDocument/relationships/slideMaster" Target="../slideMasters/slideMaster1.xml"/></Relationships>
</file>

<file path=ppt/slideLayouts/_rels/slideLayout1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6.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7.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7.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9.xml.rels><?xml version="1.0" encoding="UTF-8" standalone="yes"?>
<Relationships xmlns="http://schemas.openxmlformats.org/package/2006/relationships"><Relationship Id="rId1" Type="http://purl.oclc.org/ooxml/officeDocument/relationships/slideMaster" Target="../slideMasters/slideMaster1.xml"/></Relationships>
</file>

<file path=ppt/slideLayouts/slideLayout1.xml><?xml version="1.0" encoding="utf-8"?>
<p:sldLayout xmlns:a="http://purl.oclc.org/ooxml/drawingml/main" xmlns:r="http://purl.oclc.org/ooxml/officeDocument/relationships" xmlns:p="http://purl.oclc.org/ooxml/presentationml/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
            <a:duotone>
              <a:prstClr val="black"/>
              <a:schemeClr val="tx2">
                <a:tint val="45%"/>
                <a:satMod val="400%"/>
              </a:schemeClr>
            </a:duotone>
            <a:extLst>
              <a:ext uri="{28A0092B-C50C-407E-A947-70E740481C1C}">
                <a14:useLocalDpi xmlns:a14="http://schemas.microsoft.com/office/drawing/2010/main" val="0"/>
              </a:ext>
            </a:extLst>
          </a:blip>
          <a:srcRect/>
          <a:stretch>
            <a:fillRect/>
          </a:stretch>
        </p:blipFill>
        <p:spPr bwMode="auto">
          <a:xfrm>
            <a:off x="1" y="-1"/>
            <a:ext cx="10080627" cy="5670551"/>
          </a:xfrm>
          <a:prstGeom prst="rect">
            <a:avLst/>
          </a:prstGeom>
          <a:noFill/>
          <a:extLst>
            <a:ext uri="{909E8E84-426E-40dd-AFC4-6F175D3DCCD1}">
              <a14:hiddenFill xmlns:a14="http://schemas.microsoft.com/office/drawing/2010/main" xmlns="" xmlns:p="http://schemas.openxmlformats.org/presentationml/2006/main" xmlns:r="http://schemas.openxmlformats.org/officeDocument/2006/relationships" xmlns:a="http://schemas.openxmlformats.org/drawingml/2006/main">
                <a:solidFill>
                  <a:srgbClr val="FFFFFF"/>
                </a:solidFill>
              </a14:hiddenFill>
            </a:ext>
          </a:extLst>
        </p:spPr>
      </p:pic>
      <p:grpSp>
        <p:nvGrpSpPr>
          <p:cNvPr id="11" name="Group 10"/>
          <p:cNvGrpSpPr/>
          <p:nvPr/>
        </p:nvGrpSpPr>
        <p:grpSpPr>
          <a:xfrm>
            <a:off x="0" y="0"/>
            <a:ext cx="1905869" cy="5670551"/>
            <a:chOff x="0" y="0"/>
            <a:chExt cx="2305051" cy="6858001"/>
          </a:xfrm>
          <a:gradFill flip="none" rotWithShape="1">
            <a:gsLst>
              <a:gs pos="0%">
                <a:schemeClr val="tx2"/>
              </a:gs>
              <a:gs pos="100%">
                <a:schemeClr val="tx2">
                  <a:lumMod val="5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sp>
      </p:grpSp>
      <p:sp>
        <p:nvSpPr>
          <p:cNvPr id="2" name="Title 1"/>
          <p:cNvSpPr>
            <a:spLocks noGrp="1"/>
          </p:cNvSpPr>
          <p:nvPr>
            <p:ph type="ctrTitle"/>
          </p:nvPr>
        </p:nvSpPr>
        <p:spPr>
          <a:xfrm>
            <a:off x="1551471" y="928028"/>
            <a:ext cx="7269076" cy="1974191"/>
          </a:xfrm>
        </p:spPr>
        <p:txBody>
          <a:bodyPr anchor="b">
            <a:normAutofit/>
          </a:bodyPr>
          <a:lstStyle>
            <a:lvl1pPr algn="l">
              <a:defRPr sz="3969"/>
            </a:lvl1pPr>
          </a:lstStyle>
          <a:p>
            <a:r>
              <a:rPr lang="en-US"/>
              <a:t>Click to edit Master title style</a:t>
            </a:r>
            <a:endParaRPr lang="en-US" dirty="0"/>
          </a:p>
        </p:txBody>
      </p:sp>
      <p:sp>
        <p:nvSpPr>
          <p:cNvPr id="3" name="Subtitle 2"/>
          <p:cNvSpPr>
            <a:spLocks noGrp="1"/>
          </p:cNvSpPr>
          <p:nvPr>
            <p:ph type="subTitle" idx="1"/>
          </p:nvPr>
        </p:nvSpPr>
        <p:spPr>
          <a:xfrm>
            <a:off x="1551471" y="2978352"/>
            <a:ext cx="7269076" cy="1369070"/>
          </a:xfrm>
        </p:spPr>
        <p:txBody>
          <a:bodyPr>
            <a:normAutofit/>
          </a:bodyPr>
          <a:lstStyle>
            <a:lvl1pPr marL="0" indent="0" algn="l">
              <a:buNone/>
              <a:defRPr sz="1654" cap="all" baseline="0%">
                <a:solidFill>
                  <a:schemeClr val="tx2"/>
                </a:solidFill>
              </a:defRPr>
            </a:lvl1pPr>
            <a:lvl2pPr marL="378013" indent="0" algn="ctr">
              <a:buNone/>
              <a:defRPr sz="1654"/>
            </a:lvl2pPr>
            <a:lvl3pPr marL="756026" indent="0" algn="ctr">
              <a:buNone/>
              <a:defRPr sz="1488"/>
            </a:lvl3pPr>
            <a:lvl4pPr marL="1134039" indent="0" algn="ctr">
              <a:buNone/>
              <a:defRPr sz="1323"/>
            </a:lvl4pPr>
            <a:lvl5pPr marL="1512052" indent="0" algn="ctr">
              <a:buNone/>
              <a:defRPr sz="1323"/>
            </a:lvl5pPr>
            <a:lvl6pPr marL="1890065" indent="0" algn="ctr">
              <a:buNone/>
              <a:defRPr sz="1323"/>
            </a:lvl6pPr>
            <a:lvl7pPr marL="2268078" indent="0" algn="ctr">
              <a:buNone/>
              <a:defRPr sz="1323"/>
            </a:lvl7pPr>
            <a:lvl8pPr marL="2646091" indent="0" algn="ctr">
              <a:buNone/>
              <a:defRPr sz="1323"/>
            </a:lvl8pPr>
            <a:lvl9pPr marL="3024104"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a:xfrm>
            <a:off x="5851848" y="4473435"/>
            <a:ext cx="2268141" cy="301904"/>
          </a:xfrm>
        </p:spPr>
        <p:txBody>
          <a:bodyPr/>
          <a:lstStyle/>
          <a:p>
            <a:fld id="{48A87A34-81AB-432B-8DAE-1953F412C126}" type="datetimeFigureOut">
              <a:rPr lang="en-US" smtClean="0"/>
              <a:t>10/23/2025</a:t>
            </a:fld>
            <a:endParaRPr lang="en-US" dirty="0"/>
          </a:p>
        </p:txBody>
      </p:sp>
      <p:sp>
        <p:nvSpPr>
          <p:cNvPr id="5" name="Footer Placeholder 4"/>
          <p:cNvSpPr>
            <a:spLocks noGrp="1"/>
          </p:cNvSpPr>
          <p:nvPr>
            <p:ph type="ftr" sz="quarter" idx="11"/>
          </p:nvPr>
        </p:nvSpPr>
        <p:spPr>
          <a:xfrm>
            <a:off x="1551470" y="4473435"/>
            <a:ext cx="4237373" cy="301904"/>
          </a:xfrm>
        </p:spPr>
        <p:txBody>
          <a:bodyPr/>
          <a:lstStyle/>
          <a:p>
            <a:endParaRPr lang="en-US" dirty="0"/>
          </a:p>
        </p:txBody>
      </p:sp>
      <p:sp>
        <p:nvSpPr>
          <p:cNvPr id="6" name="Slide Number Placeholder 5"/>
          <p:cNvSpPr>
            <a:spLocks noGrp="1"/>
          </p:cNvSpPr>
          <p:nvPr>
            <p:ph type="sldNum" sz="quarter" idx="12"/>
          </p:nvPr>
        </p:nvSpPr>
        <p:spPr>
          <a:xfrm>
            <a:off x="8182993" y="4473434"/>
            <a:ext cx="637554" cy="301904"/>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9346639"/>
      </p:ext>
    </p:extLst>
  </p:cSld>
  <p:clrMapOvr>
    <a:masterClrMapping/>
  </p:clrMapOvr>
</p:sldLayout>
</file>

<file path=ppt/slideLayouts/slideLayout10.xml><?xml version="1.0" encoding="utf-8"?>
<p:sldLayout xmlns:a="http://purl.oclc.org/ooxml/drawingml/main" xmlns:r="http://purl.oclc.org/ooxml/officeDocument/relationships" xmlns:p="http://purl.oclc.org/ooxml/presentationml/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3744" y="3559320"/>
            <a:ext cx="8195762" cy="677485"/>
          </a:xfrm>
        </p:spPr>
        <p:txBody>
          <a:bodyPr anchor="b">
            <a:normAutofit/>
          </a:bodyPr>
          <a:lstStyle>
            <a:lvl1pPr>
              <a:defRPr sz="2646"/>
            </a:lvl1pPr>
          </a:lstStyle>
          <a:p>
            <a:r>
              <a:rPr lang="en-US"/>
              <a:t>Click to edit Master title style</a:t>
            </a:r>
            <a:endParaRPr lang="en-US" dirty="0"/>
          </a:p>
        </p:txBody>
      </p:sp>
      <p:sp>
        <p:nvSpPr>
          <p:cNvPr id="3" name="Picture Placeholder 2"/>
          <p:cNvSpPr>
            <a:spLocks noGrp="1" noChangeAspect="1"/>
          </p:cNvSpPr>
          <p:nvPr>
            <p:ph type="pic" idx="1"/>
          </p:nvPr>
        </p:nvSpPr>
        <p:spPr>
          <a:xfrm>
            <a:off x="943745" y="501424"/>
            <a:ext cx="8195761" cy="2728428"/>
          </a:xfrm>
          <a:prstGeom prst="round2DiagRect">
            <a:avLst>
              <a:gd name="adj1" fmla="val 4860"/>
              <a:gd name="adj2" fmla="val 0"/>
            </a:avLst>
          </a:prstGeom>
          <a:ln w="19050" cap="sq">
            <a:solidFill>
              <a:schemeClr val="tx2">
                <a:lumMod val="60%"/>
                <a:lumOff val="40%"/>
                <a:alpha val="60%"/>
              </a:schemeClr>
            </a:solidFill>
            <a:miter lim="800%"/>
          </a:ln>
          <a:effectLst>
            <a:outerShdw blurRad="88900" dist="38100" dir="5400000" algn="t" rotWithShape="0">
              <a:prstClr val="black">
                <a:alpha val="40%"/>
              </a:prstClr>
            </a:outerShdw>
          </a:effectLst>
        </p:spPr>
        <p:txBody>
          <a:bodyPr vert="horz" lIns="91440" tIns="45720" rIns="91440" bIns="45720" rtlCol="0" anchor="t">
            <a:normAutofit/>
          </a:bodyPr>
          <a:lstStyle>
            <a:lvl1pPr>
              <a:buNone/>
              <a:defRPr lang="en-US" sz="2646"/>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943706" y="4236806"/>
            <a:ext cx="8194525" cy="564303"/>
          </a:xfrm>
        </p:spPr>
        <p:txBody>
          <a:bodyPr>
            <a:normAutofit/>
          </a:bodyPr>
          <a:lstStyle>
            <a:lvl1pPr marL="0" indent="0">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5280419"/>
      </p:ext>
    </p:extLst>
  </p:cSld>
  <p:clrMapOvr>
    <a:masterClrMapping/>
  </p:clrMapOvr>
</p:sldLayout>
</file>

<file path=ppt/slideLayouts/slideLayout11.xml><?xml version="1.0" encoding="utf-8"?>
<p:sldLayout xmlns:a="http://purl.oclc.org/ooxml/drawingml/main" xmlns:r="http://purl.oclc.org/ooxml/officeDocument/relationships" xmlns:p="http://purl.oclc.org/ooxml/presentationml/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43782" y="504049"/>
            <a:ext cx="8190471" cy="2835275"/>
          </a:xfrm>
        </p:spPr>
        <p:txBody>
          <a:bodyPr anchor="ctr">
            <a:normAutofit/>
          </a:bodyPr>
          <a:lstStyle>
            <a:lvl1pPr>
              <a:defRPr sz="2976"/>
            </a:lvl1pPr>
          </a:lstStyle>
          <a:p>
            <a:r>
              <a:rPr lang="en-US"/>
              <a:t>Click to edit Master title style</a:t>
            </a:r>
            <a:endParaRPr lang="en-US" dirty="0"/>
          </a:p>
        </p:txBody>
      </p:sp>
      <p:sp>
        <p:nvSpPr>
          <p:cNvPr id="4" name="Text Placeholder 3"/>
          <p:cNvSpPr>
            <a:spLocks noGrp="1"/>
          </p:cNvSpPr>
          <p:nvPr>
            <p:ph type="body" sz="half" idx="2"/>
          </p:nvPr>
        </p:nvSpPr>
        <p:spPr>
          <a:xfrm>
            <a:off x="943744" y="3654354"/>
            <a:ext cx="8189234" cy="1134109"/>
          </a:xfrm>
        </p:spPr>
        <p:txBody>
          <a:bodyPr anchor="ctr">
            <a:normAutofit/>
          </a:bodyPr>
          <a:lstStyle>
            <a:lvl1pPr marL="0" indent="0">
              <a:buNone/>
              <a:defRPr sz="1488"/>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2221170"/>
      </p:ext>
    </p:extLst>
  </p:cSld>
  <p:clrMapOvr>
    <a:masterClrMapping/>
  </p:clrMapOvr>
</p:sldLayout>
</file>

<file path=ppt/slideLayouts/slideLayout12.xml><?xml version="1.0" encoding="utf-8"?>
<p:sldLayout xmlns:a="http://purl.oclc.org/ooxml/drawingml/main" xmlns:r="http://purl.oclc.org/ooxml/officeDocument/relationships" xmlns:p="http://purl.oclc.org/ooxml/presentationml/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5761" y="504048"/>
            <a:ext cx="7691729" cy="2272544"/>
          </a:xfrm>
        </p:spPr>
        <p:txBody>
          <a:bodyPr anchor="ctr">
            <a:normAutofit/>
          </a:bodyPr>
          <a:lstStyle>
            <a:lvl1pPr>
              <a:defRPr sz="2976"/>
            </a:lvl1pPr>
          </a:lstStyle>
          <a:p>
            <a:r>
              <a:rPr lang="en-US"/>
              <a:t>Click to edit Master title style</a:t>
            </a:r>
            <a:endParaRPr lang="en-US" dirty="0"/>
          </a:p>
        </p:txBody>
      </p:sp>
      <p:sp>
        <p:nvSpPr>
          <p:cNvPr id="12" name="Text Placeholder 3"/>
          <p:cNvSpPr>
            <a:spLocks noGrp="1"/>
          </p:cNvSpPr>
          <p:nvPr>
            <p:ph type="body" sz="half" idx="13"/>
          </p:nvPr>
        </p:nvSpPr>
        <p:spPr>
          <a:xfrm>
            <a:off x="1422668" y="2782817"/>
            <a:ext cx="7236601" cy="453915"/>
          </a:xfrm>
        </p:spPr>
        <p:txBody>
          <a:bodyPr anchor="t">
            <a:normAutofit/>
          </a:bodyPr>
          <a:lstStyle>
            <a:lvl1pPr marL="0" indent="0">
              <a:buNone/>
              <a:defRPr sz="1158"/>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n-US"/>
              <a:t>Click to edit Master text styles</a:t>
            </a:r>
          </a:p>
        </p:txBody>
      </p:sp>
      <p:sp>
        <p:nvSpPr>
          <p:cNvPr id="4" name="Text Placeholder 3"/>
          <p:cNvSpPr>
            <a:spLocks noGrp="1"/>
          </p:cNvSpPr>
          <p:nvPr>
            <p:ph type="body" sz="half" idx="2"/>
          </p:nvPr>
        </p:nvSpPr>
        <p:spPr>
          <a:xfrm>
            <a:off x="943745" y="3563664"/>
            <a:ext cx="8190509" cy="1231593"/>
          </a:xfrm>
        </p:spPr>
        <p:txBody>
          <a:bodyPr anchor="ctr">
            <a:normAutofit/>
          </a:bodyPr>
          <a:lstStyle>
            <a:lvl1pPr marL="0" indent="0">
              <a:buNone/>
              <a:defRPr sz="1488"/>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747045" y="605581"/>
            <a:ext cx="504031" cy="483523"/>
          </a:xfrm>
          <a:prstGeom prst="rect">
            <a:avLst/>
          </a:prstGeom>
        </p:spPr>
        <p:txBody>
          <a:bodyPr vert="horz" lIns="75605" tIns="37802" rIns="75605" bIns="37802" rtlCol="0" anchor="ctr">
            <a:noAutofit/>
          </a:bodyPr>
          <a:lstStyle>
            <a:lvl1pPr>
              <a:spcBef>
                <a:spcPct val="0%"/>
              </a:spcBef>
              <a:buNone/>
              <a:defRPr sz="3200" b="0" cap="all">
                <a:ln w="3175" cmpd="sng">
                  <a:noFill/>
                </a:ln>
                <a:effectLst>
                  <a:glow rad="38100">
                    <a:schemeClr val="bg1">
                      <a:lumMod val="65%"/>
                      <a:lumOff val="35%"/>
                      <a:alpha val="40%"/>
                    </a:schemeClr>
                  </a:glow>
                  <a:outerShdw blurRad="28575" dist="38100" dir="14040000" algn="tl" rotWithShape="0">
                    <a:srgbClr val="000000">
                      <a:alpha val="25%"/>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614" dirty="0">
                <a:solidFill>
                  <a:schemeClr val="tx1"/>
                </a:solidFill>
                <a:effectLst/>
              </a:rPr>
              <a:t>“</a:t>
            </a:r>
          </a:p>
        </p:txBody>
      </p:sp>
      <p:sp>
        <p:nvSpPr>
          <p:cNvPr id="61" name="TextBox 60"/>
          <p:cNvSpPr txBox="1"/>
          <p:nvPr/>
        </p:nvSpPr>
        <p:spPr>
          <a:xfrm>
            <a:off x="8712539" y="2286222"/>
            <a:ext cx="504031" cy="483523"/>
          </a:xfrm>
          <a:prstGeom prst="rect">
            <a:avLst/>
          </a:prstGeom>
        </p:spPr>
        <p:txBody>
          <a:bodyPr vert="horz" lIns="75605" tIns="37802" rIns="75605" bIns="37802" rtlCol="0" anchor="ctr">
            <a:noAutofit/>
          </a:bodyPr>
          <a:lstStyle>
            <a:lvl1pPr>
              <a:spcBef>
                <a:spcPct val="0%"/>
              </a:spcBef>
              <a:buNone/>
              <a:defRPr sz="3200" b="0" cap="all">
                <a:ln w="3175" cmpd="sng">
                  <a:noFill/>
                </a:ln>
                <a:effectLst>
                  <a:glow rad="38100">
                    <a:schemeClr val="bg1">
                      <a:lumMod val="65%"/>
                      <a:lumOff val="35%"/>
                      <a:alpha val="40%"/>
                    </a:schemeClr>
                  </a:glow>
                  <a:outerShdw blurRad="28575" dist="38100" dir="14040000" algn="tl" rotWithShape="0">
                    <a:srgbClr val="000000">
                      <a:alpha val="25%"/>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614" dirty="0">
                <a:solidFill>
                  <a:schemeClr val="tx1"/>
                </a:solidFill>
                <a:effectLst/>
              </a:rPr>
              <a:t>”</a:t>
            </a:r>
          </a:p>
        </p:txBody>
      </p:sp>
    </p:spTree>
    <p:extLst>
      <p:ext uri="{BB962C8B-B14F-4D97-AF65-F5344CB8AC3E}">
        <p14:creationId xmlns:p14="http://schemas.microsoft.com/office/powerpoint/2010/main" val="1590238204"/>
      </p:ext>
    </p:extLst>
  </p:cSld>
  <p:clrMapOvr>
    <a:masterClrMapping/>
  </p:clrMapOvr>
</p:sldLayout>
</file>

<file path=ppt/slideLayouts/slideLayout13.xml><?xml version="1.0" encoding="utf-8"?>
<p:sldLayout xmlns:a="http://purl.oclc.org/ooxml/drawingml/main" xmlns:r="http://purl.oclc.org/ooxml/officeDocument/relationships" xmlns:p="http://purl.oclc.org/ooxml/presentationml/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43744" y="1764536"/>
            <a:ext cx="8190509" cy="2076915"/>
          </a:xfrm>
        </p:spPr>
        <p:txBody>
          <a:bodyPr anchor="b">
            <a:normAutofit/>
          </a:bodyPr>
          <a:lstStyle>
            <a:lvl1pPr>
              <a:defRPr sz="2976"/>
            </a:lvl1pPr>
          </a:lstStyle>
          <a:p>
            <a:r>
              <a:rPr lang="en-US"/>
              <a:t>Click to edit Master title style</a:t>
            </a:r>
            <a:endParaRPr lang="en-US" dirty="0"/>
          </a:p>
        </p:txBody>
      </p:sp>
      <p:sp>
        <p:nvSpPr>
          <p:cNvPr id="4" name="Text Placeholder 3"/>
          <p:cNvSpPr>
            <a:spLocks noGrp="1"/>
          </p:cNvSpPr>
          <p:nvPr>
            <p:ph type="body" sz="half" idx="2"/>
          </p:nvPr>
        </p:nvSpPr>
        <p:spPr>
          <a:xfrm>
            <a:off x="943706" y="3851190"/>
            <a:ext cx="8189272" cy="943144"/>
          </a:xfrm>
        </p:spPr>
        <p:txBody>
          <a:bodyPr anchor="t">
            <a:normAutofit/>
          </a:bodyPr>
          <a:lstStyle>
            <a:lvl1pPr marL="0" indent="0">
              <a:buNone/>
              <a:defRPr sz="1488"/>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27142472"/>
      </p:ext>
    </p:extLst>
  </p:cSld>
  <p:clrMapOvr>
    <a:masterClrMapping/>
  </p:clrMapOvr>
</p:sldLayout>
</file>

<file path=ppt/slideLayouts/slideLayout14.xml><?xml version="1.0" encoding="utf-8"?>
<p:sldLayout xmlns:a="http://purl.oclc.org/ooxml/drawingml/main" xmlns:r="http://purl.oclc.org/ooxml/officeDocument/relationships" xmlns:p="http://purl.oclc.org/ooxml/presentationml/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43747" y="504049"/>
            <a:ext cx="8190506" cy="157515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43745" y="2211385"/>
            <a:ext cx="2643269" cy="567055"/>
          </a:xfrm>
        </p:spPr>
        <p:txBody>
          <a:bodyPr anchor="b">
            <a:noAutofit/>
          </a:bodyPr>
          <a:lstStyle>
            <a:lvl1pPr marL="0" indent="0">
              <a:lnSpc>
                <a:spcPct val="90%"/>
              </a:lnSpc>
              <a:buNone/>
              <a:defRPr sz="1984" b="0" cap="all" baseline="0%">
                <a:solidFill>
                  <a:schemeClr val="tx1"/>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8" name="Text Placeholder 3"/>
          <p:cNvSpPr>
            <a:spLocks noGrp="1"/>
          </p:cNvSpPr>
          <p:nvPr>
            <p:ph type="body" sz="half" idx="15"/>
          </p:nvPr>
        </p:nvSpPr>
        <p:spPr>
          <a:xfrm>
            <a:off x="932589" y="2778440"/>
            <a:ext cx="2653056" cy="2010024"/>
          </a:xfrm>
        </p:spPr>
        <p:txBody>
          <a:bodyPr anchor="t">
            <a:normAutofit/>
          </a:bodyPr>
          <a:lstStyle>
            <a:lvl1pPr marL="0" indent="0">
              <a:buNone/>
              <a:defRPr sz="1158"/>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9" name="Text Placeholder 4"/>
          <p:cNvSpPr>
            <a:spLocks noGrp="1"/>
          </p:cNvSpPr>
          <p:nvPr>
            <p:ph type="body" sz="quarter" idx="3"/>
          </p:nvPr>
        </p:nvSpPr>
        <p:spPr>
          <a:xfrm>
            <a:off x="3732913" y="2214007"/>
            <a:ext cx="2632922" cy="567055"/>
          </a:xfrm>
        </p:spPr>
        <p:txBody>
          <a:bodyPr anchor="b">
            <a:noAutofit/>
          </a:bodyPr>
          <a:lstStyle>
            <a:lvl1pPr marL="0" indent="0">
              <a:lnSpc>
                <a:spcPct val="90%"/>
              </a:lnSpc>
              <a:buNone/>
              <a:defRPr sz="1984" b="0" cap="all" baseline="0%">
                <a:solidFill>
                  <a:schemeClr val="tx1"/>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10" name="Text Placeholder 3"/>
          <p:cNvSpPr>
            <a:spLocks noGrp="1"/>
          </p:cNvSpPr>
          <p:nvPr>
            <p:ph type="body" sz="half" idx="16"/>
          </p:nvPr>
        </p:nvSpPr>
        <p:spPr>
          <a:xfrm>
            <a:off x="3724187" y="2781062"/>
            <a:ext cx="2642385" cy="2010024"/>
          </a:xfrm>
        </p:spPr>
        <p:txBody>
          <a:bodyPr anchor="t">
            <a:normAutofit/>
          </a:bodyPr>
          <a:lstStyle>
            <a:lvl1pPr marL="0" indent="0">
              <a:buNone/>
              <a:defRPr sz="1158"/>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11" name="Text Placeholder 4"/>
          <p:cNvSpPr>
            <a:spLocks noGrp="1"/>
          </p:cNvSpPr>
          <p:nvPr>
            <p:ph type="body" sz="quarter" idx="13"/>
          </p:nvPr>
        </p:nvSpPr>
        <p:spPr>
          <a:xfrm>
            <a:off x="6492579" y="2211385"/>
            <a:ext cx="2641673" cy="567055"/>
          </a:xfrm>
        </p:spPr>
        <p:txBody>
          <a:bodyPr anchor="b">
            <a:noAutofit/>
          </a:bodyPr>
          <a:lstStyle>
            <a:lvl1pPr marL="0" indent="0">
              <a:lnSpc>
                <a:spcPct val="90%"/>
              </a:lnSpc>
              <a:buNone/>
              <a:defRPr sz="1984" b="0" cap="all" baseline="0%">
                <a:solidFill>
                  <a:schemeClr val="tx1"/>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12" name="Text Placeholder 3"/>
          <p:cNvSpPr>
            <a:spLocks noGrp="1"/>
          </p:cNvSpPr>
          <p:nvPr>
            <p:ph type="body" sz="half" idx="17"/>
          </p:nvPr>
        </p:nvSpPr>
        <p:spPr>
          <a:xfrm>
            <a:off x="6492579" y="2778440"/>
            <a:ext cx="2641673" cy="2010024"/>
          </a:xfrm>
        </p:spPr>
        <p:txBody>
          <a:bodyPr anchor="t">
            <a:normAutofit/>
          </a:bodyPr>
          <a:lstStyle>
            <a:lvl1pPr marL="0" indent="0">
              <a:buNone/>
              <a:defRPr sz="1158"/>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2282711"/>
      </p:ext>
    </p:extLst>
  </p:cSld>
  <p:clrMapOvr>
    <a:masterClrMapping/>
  </p:clrMapOvr>
</p:sldLayout>
</file>

<file path=ppt/slideLayouts/slideLayout15.xml><?xml version="1.0" encoding="utf-8"?>
<p:sldLayout xmlns:a="http://purl.oclc.org/ooxml/drawingml/main" xmlns:r="http://purl.oclc.org/ooxml/officeDocument/relationships" xmlns:p="http://purl.oclc.org/ooxml/presentationml/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43745" y="504049"/>
            <a:ext cx="8190507" cy="157515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43746" y="3641949"/>
            <a:ext cx="2641898" cy="476483"/>
          </a:xfrm>
        </p:spPr>
        <p:txBody>
          <a:bodyPr anchor="b">
            <a:noAutofit/>
          </a:bodyPr>
          <a:lstStyle>
            <a:lvl1pPr marL="0" indent="0">
              <a:lnSpc>
                <a:spcPct val="90%"/>
              </a:lnSpc>
              <a:buNone/>
              <a:defRPr sz="1654" b="0" cap="all" baseline="0%">
                <a:solidFill>
                  <a:schemeClr val="tx1"/>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20" name="Picture Placeholder 2"/>
          <p:cNvSpPr>
            <a:spLocks noGrp="1" noChangeAspect="1"/>
          </p:cNvSpPr>
          <p:nvPr>
            <p:ph type="pic" idx="15"/>
          </p:nvPr>
        </p:nvSpPr>
        <p:spPr>
          <a:xfrm>
            <a:off x="943746" y="2205212"/>
            <a:ext cx="2641898" cy="1260122"/>
          </a:xfrm>
          <a:prstGeom prst="round2DiagRect">
            <a:avLst/>
          </a:prstGeom>
          <a:ln w="19050" cap="sq">
            <a:solidFill>
              <a:schemeClr val="tx2">
                <a:lumMod val="60%"/>
                <a:lumOff val="40%"/>
                <a:alpha val="60%"/>
              </a:schemeClr>
            </a:solidFill>
            <a:miter lim="800%"/>
          </a:ln>
          <a:effectLst>
            <a:outerShdw blurRad="88900" dist="38100" dir="5400000" algn="t" rotWithShape="0">
              <a:prstClr val="black">
                <a:alpha val="40%"/>
              </a:prstClr>
            </a:outerShdw>
          </a:effectLst>
        </p:spPr>
        <p:txBody>
          <a:bodyPr vert="horz" lIns="91440" tIns="45720" rIns="91440" bIns="45720" rtlCol="0" anchor="t">
            <a:normAutofit/>
          </a:bodyPr>
          <a:lstStyle>
            <a:lvl1pPr>
              <a:buNone/>
              <a:defRPr lang="en-US" sz="1654"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943746" y="4118432"/>
            <a:ext cx="2641898" cy="676235"/>
          </a:xfrm>
        </p:spPr>
        <p:txBody>
          <a:bodyPr anchor="t">
            <a:normAutofit/>
          </a:bodyPr>
          <a:lstStyle>
            <a:lvl1pPr marL="0" indent="0">
              <a:buNone/>
              <a:defRPr sz="1158"/>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22" name="Text Placeholder 4"/>
          <p:cNvSpPr>
            <a:spLocks noGrp="1"/>
          </p:cNvSpPr>
          <p:nvPr>
            <p:ph type="body" sz="quarter" idx="3"/>
          </p:nvPr>
        </p:nvSpPr>
        <p:spPr>
          <a:xfrm>
            <a:off x="3711652" y="3641949"/>
            <a:ext cx="2646164" cy="476483"/>
          </a:xfrm>
        </p:spPr>
        <p:txBody>
          <a:bodyPr anchor="b">
            <a:noAutofit/>
          </a:bodyPr>
          <a:lstStyle>
            <a:lvl1pPr marL="0" indent="0">
              <a:lnSpc>
                <a:spcPct val="90%"/>
              </a:lnSpc>
              <a:buNone/>
              <a:defRPr sz="1654" b="0" cap="all" baseline="0%">
                <a:solidFill>
                  <a:schemeClr val="tx1"/>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23" name="Picture Placeholder 2"/>
          <p:cNvSpPr>
            <a:spLocks noGrp="1" noChangeAspect="1"/>
          </p:cNvSpPr>
          <p:nvPr>
            <p:ph type="pic" idx="21"/>
          </p:nvPr>
        </p:nvSpPr>
        <p:spPr>
          <a:xfrm>
            <a:off x="3711652" y="2205212"/>
            <a:ext cx="2644957" cy="1260122"/>
          </a:xfrm>
          <a:prstGeom prst="round2DiagRect">
            <a:avLst/>
          </a:prstGeom>
          <a:ln w="19050" cap="sq">
            <a:solidFill>
              <a:schemeClr val="tx2">
                <a:lumMod val="60%"/>
                <a:lumOff val="40%"/>
                <a:alpha val="60%"/>
              </a:schemeClr>
            </a:solidFill>
            <a:miter lim="800%"/>
          </a:ln>
          <a:effectLst>
            <a:outerShdw blurRad="88900" dist="38100" dir="5400000" algn="t" rotWithShape="0">
              <a:prstClr val="black">
                <a:alpha val="40%"/>
              </a:prstClr>
            </a:outerShdw>
          </a:effectLst>
        </p:spPr>
        <p:txBody>
          <a:bodyPr vert="horz" lIns="91440" tIns="45720" rIns="91440" bIns="45720" rtlCol="0" anchor="t">
            <a:normAutofit/>
          </a:bodyPr>
          <a:lstStyle>
            <a:lvl1pPr>
              <a:buNone/>
              <a:defRPr lang="en-US" sz="1654"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710445" y="4118431"/>
            <a:ext cx="2646164" cy="670033"/>
          </a:xfrm>
        </p:spPr>
        <p:txBody>
          <a:bodyPr anchor="t">
            <a:normAutofit/>
          </a:bodyPr>
          <a:lstStyle>
            <a:lvl1pPr marL="0" indent="0">
              <a:buNone/>
              <a:defRPr sz="1158"/>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25" name="Text Placeholder 4"/>
          <p:cNvSpPr>
            <a:spLocks noGrp="1"/>
          </p:cNvSpPr>
          <p:nvPr>
            <p:ph type="body" sz="quarter" idx="13"/>
          </p:nvPr>
        </p:nvSpPr>
        <p:spPr>
          <a:xfrm>
            <a:off x="6492683" y="3641948"/>
            <a:ext cx="2638178" cy="476483"/>
          </a:xfrm>
        </p:spPr>
        <p:txBody>
          <a:bodyPr anchor="b">
            <a:noAutofit/>
          </a:bodyPr>
          <a:lstStyle>
            <a:lvl1pPr marL="0" indent="0">
              <a:lnSpc>
                <a:spcPct val="90%"/>
              </a:lnSpc>
              <a:buNone/>
              <a:defRPr sz="1654" b="0" cap="all" baseline="0%">
                <a:solidFill>
                  <a:schemeClr val="tx1"/>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26" name="Picture Placeholder 2"/>
          <p:cNvSpPr>
            <a:spLocks noGrp="1" noChangeAspect="1"/>
          </p:cNvSpPr>
          <p:nvPr>
            <p:ph type="pic" idx="22"/>
          </p:nvPr>
        </p:nvSpPr>
        <p:spPr>
          <a:xfrm>
            <a:off x="6492579" y="2205212"/>
            <a:ext cx="2641674" cy="1260122"/>
          </a:xfrm>
          <a:prstGeom prst="round2DiagRect">
            <a:avLst/>
          </a:prstGeom>
          <a:ln w="19050" cap="sq">
            <a:solidFill>
              <a:schemeClr val="tx2">
                <a:lumMod val="60%"/>
                <a:lumOff val="40%"/>
                <a:alpha val="60%"/>
              </a:schemeClr>
            </a:solidFill>
            <a:miter lim="800%"/>
          </a:ln>
          <a:effectLst>
            <a:outerShdw blurRad="88900" dist="38100" dir="5400000" algn="t" rotWithShape="0">
              <a:prstClr val="black">
                <a:alpha val="40%"/>
              </a:prstClr>
            </a:outerShdw>
          </a:effectLst>
        </p:spPr>
        <p:txBody>
          <a:bodyPr vert="horz" lIns="91440" tIns="45720" rIns="91440" bIns="45720" rtlCol="0" anchor="t">
            <a:normAutofit/>
          </a:bodyPr>
          <a:lstStyle>
            <a:lvl1pPr>
              <a:buNone/>
              <a:defRPr lang="en-US" sz="1654"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6492579" y="4118429"/>
            <a:ext cx="2641673" cy="670035"/>
          </a:xfrm>
        </p:spPr>
        <p:txBody>
          <a:bodyPr anchor="t">
            <a:normAutofit/>
          </a:bodyPr>
          <a:lstStyle>
            <a:lvl1pPr marL="0" indent="0">
              <a:buNone/>
              <a:defRPr sz="1158"/>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43196424"/>
      </p:ext>
    </p:extLst>
  </p:cSld>
  <p:clrMapOvr>
    <a:masterClrMapping/>
  </p:clrMapOvr>
</p:sldLayout>
</file>

<file path=ppt/slideLayouts/slideLayout16.xml><?xml version="1.0" encoding="utf-8"?>
<p:sldLayout xmlns:a="http://purl.oclc.org/ooxml/drawingml/main" xmlns:r="http://purl.oclc.org/ooxml/officeDocument/relationships" xmlns:p="http://purl.oclc.org/ooxml/presentationml/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4605974"/>
      </p:ext>
    </p:extLst>
  </p:cSld>
  <p:clrMapOvr>
    <a:masterClrMapping/>
  </p:clrMapOvr>
</p:sldLayout>
</file>

<file path=ppt/slideLayouts/slideLayout17.xml><?xml version="1.0" encoding="utf-8"?>
<p:sldLayout xmlns:a="http://purl.oclc.org/ooxml/drawingml/main" xmlns:r="http://purl.oclc.org/ooxml/officeDocument/relationships" xmlns:p="http://purl.oclc.org/ooxml/presentationml/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76464" y="504049"/>
            <a:ext cx="1657789" cy="428441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3744" y="504049"/>
            <a:ext cx="6406712" cy="428441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85304090"/>
      </p:ext>
    </p:extLst>
  </p:cSld>
  <p:clrMapOvr>
    <a:masterClrMapping/>
  </p:clrMapOvr>
</p:sldLayout>
</file>

<file path=ppt/slideLayouts/slideLayout2.xml><?xml version="1.0" encoding="utf-8"?>
<p:sldLayout xmlns:a="http://purl.oclc.org/ooxml/drawingml/main" xmlns:r="http://purl.oclc.org/ooxml/officeDocument/relationships" xmlns:p="http://purl.oclc.org/ooxml/presentationml/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85310391"/>
      </p:ext>
    </p:extLst>
  </p:cSld>
  <p:clrMapOvr>
    <a:masterClrMapping/>
  </p:clrMapOvr>
</p:sldLayout>
</file>

<file path=ppt/slideLayouts/slideLayout3.xml><?xml version="1.0" encoding="utf-8"?>
<p:sldLayout xmlns:a="http://purl.oclc.org/ooxml/drawingml/main" xmlns:r="http://purl.oclc.org/ooxml/officeDocument/relationships" xmlns:p="http://purl.oclc.org/ooxml/presentationml/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3745" y="1173490"/>
            <a:ext cx="8190508" cy="2358791"/>
          </a:xfrm>
        </p:spPr>
        <p:txBody>
          <a:bodyPr anchor="b">
            <a:normAutofit/>
          </a:bodyPr>
          <a:lstStyle>
            <a:lvl1pPr>
              <a:defRPr sz="2976"/>
            </a:lvl1pPr>
          </a:lstStyle>
          <a:p>
            <a:r>
              <a:rPr lang="en-US"/>
              <a:t>Click to edit Master title style</a:t>
            </a:r>
            <a:endParaRPr lang="en-US" dirty="0"/>
          </a:p>
        </p:txBody>
      </p:sp>
      <p:sp>
        <p:nvSpPr>
          <p:cNvPr id="3" name="Text Placeholder 2"/>
          <p:cNvSpPr>
            <a:spLocks noGrp="1"/>
          </p:cNvSpPr>
          <p:nvPr>
            <p:ph type="body" idx="1"/>
          </p:nvPr>
        </p:nvSpPr>
        <p:spPr>
          <a:xfrm>
            <a:off x="943745" y="3658292"/>
            <a:ext cx="8190508" cy="1136736"/>
          </a:xfrm>
        </p:spPr>
        <p:txBody>
          <a:bodyPr>
            <a:normAutofit/>
          </a:bodyPr>
          <a:lstStyle>
            <a:lvl1pPr marL="0" indent="0">
              <a:buNone/>
              <a:defRPr sz="1488" cap="all" baseline="0%">
                <a:solidFill>
                  <a:schemeClr val="tx1">
                    <a:tint val="75%"/>
                  </a:schemeClr>
                </a:solidFill>
              </a:defRPr>
            </a:lvl1pPr>
            <a:lvl2pPr marL="378013" indent="0">
              <a:buNone/>
              <a:defRPr sz="1488">
                <a:solidFill>
                  <a:schemeClr val="tx1">
                    <a:tint val="75%"/>
                  </a:schemeClr>
                </a:solidFill>
              </a:defRPr>
            </a:lvl2pPr>
            <a:lvl3pPr marL="756026" indent="0">
              <a:buNone/>
              <a:defRPr sz="1488">
                <a:solidFill>
                  <a:schemeClr val="tx1">
                    <a:tint val="75%"/>
                  </a:schemeClr>
                </a:solidFill>
              </a:defRPr>
            </a:lvl3pPr>
            <a:lvl4pPr marL="1134039" indent="0">
              <a:buNone/>
              <a:defRPr sz="1323">
                <a:solidFill>
                  <a:schemeClr val="tx1">
                    <a:tint val="75%"/>
                  </a:schemeClr>
                </a:solidFill>
              </a:defRPr>
            </a:lvl4pPr>
            <a:lvl5pPr marL="1512052" indent="0">
              <a:buNone/>
              <a:defRPr sz="1323">
                <a:solidFill>
                  <a:schemeClr val="tx1">
                    <a:tint val="75%"/>
                  </a:schemeClr>
                </a:solidFill>
              </a:defRPr>
            </a:lvl5pPr>
            <a:lvl6pPr marL="1890065" indent="0">
              <a:buNone/>
              <a:defRPr sz="1323">
                <a:solidFill>
                  <a:schemeClr val="tx1">
                    <a:tint val="75%"/>
                  </a:schemeClr>
                </a:solidFill>
              </a:defRPr>
            </a:lvl6pPr>
            <a:lvl7pPr marL="2268078" indent="0">
              <a:buNone/>
              <a:defRPr sz="1323">
                <a:solidFill>
                  <a:schemeClr val="tx1">
                    <a:tint val="75%"/>
                  </a:schemeClr>
                </a:solidFill>
              </a:defRPr>
            </a:lvl7pPr>
            <a:lvl8pPr marL="2646091" indent="0">
              <a:buNone/>
              <a:defRPr sz="1323">
                <a:solidFill>
                  <a:schemeClr val="tx1">
                    <a:tint val="75%"/>
                  </a:schemeClr>
                </a:solidFill>
              </a:defRPr>
            </a:lvl8pPr>
            <a:lvl9pPr marL="3024104" indent="0">
              <a:buNone/>
              <a:defRPr sz="1323">
                <a:solidFill>
                  <a:schemeClr val="tx1">
                    <a:tint val="75%"/>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5418577"/>
      </p:ext>
    </p:extLst>
  </p:cSld>
  <p:clrMapOvr>
    <a:masterClrMapping/>
  </p:clrMapOvr>
</p:sldLayout>
</file>

<file path=ppt/slideLayouts/slideLayout4.xml><?xml version="1.0" encoding="utf-8"?>
<p:sldLayout xmlns:a="http://purl.oclc.org/ooxml/drawingml/main" xmlns:r="http://purl.oclc.org/ooxml/officeDocument/relationships" xmlns:p="http://purl.oclc.org/ooxml/presentationml/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3744" y="1859992"/>
            <a:ext cx="4033564" cy="2928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03317" y="1859992"/>
            <a:ext cx="4030936" cy="2928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84389243"/>
      </p:ext>
    </p:extLst>
  </p:cSld>
  <p:clrMapOvr>
    <a:masterClrMapping/>
  </p:clrMapOvr>
</p:sldLayout>
</file>

<file path=ppt/slideLayouts/slideLayout5.xml><?xml version="1.0" encoding="utf-8"?>
<p:sldLayout xmlns:a="http://purl.oclc.org/ooxml/drawingml/main" xmlns:r="http://purl.oclc.org/ooxml/officeDocument/relationships" xmlns:p="http://purl.oclc.org/ooxml/presentationml/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3745" y="511926"/>
            <a:ext cx="8190508" cy="12220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32764" y="1859992"/>
            <a:ext cx="3844547" cy="681253"/>
          </a:xfrm>
        </p:spPr>
        <p:txBody>
          <a:bodyPr anchor="b"/>
          <a:lstStyle>
            <a:lvl1pPr marL="0" indent="0">
              <a:lnSpc>
                <a:spcPct val="90%"/>
              </a:lnSpc>
              <a:buNone/>
              <a:defRPr sz="1984" b="0" cap="all" baseline="0%">
                <a:solidFill>
                  <a:schemeClr val="tx1"/>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4" name="Content Placeholder 3"/>
          <p:cNvSpPr>
            <a:spLocks noGrp="1"/>
          </p:cNvSpPr>
          <p:nvPr>
            <p:ph sz="half" idx="2"/>
          </p:nvPr>
        </p:nvSpPr>
        <p:spPr>
          <a:xfrm>
            <a:off x="943745" y="2541244"/>
            <a:ext cx="4033565" cy="22472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292335" y="1859991"/>
            <a:ext cx="3841917" cy="681253"/>
          </a:xfrm>
        </p:spPr>
        <p:txBody>
          <a:bodyPr anchor="b"/>
          <a:lstStyle>
            <a:lvl1pPr marL="0" indent="0">
              <a:lnSpc>
                <a:spcPct val="90%"/>
              </a:lnSpc>
              <a:buNone/>
              <a:defRPr sz="1984" b="0" cap="all" baseline="0%">
                <a:solidFill>
                  <a:schemeClr val="tx1"/>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6" name="Content Placeholder 5"/>
          <p:cNvSpPr>
            <a:spLocks noGrp="1"/>
          </p:cNvSpPr>
          <p:nvPr>
            <p:ph sz="quarter" idx="4"/>
          </p:nvPr>
        </p:nvSpPr>
        <p:spPr>
          <a:xfrm>
            <a:off x="5103317" y="2541244"/>
            <a:ext cx="4030935" cy="22472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0645706"/>
      </p:ext>
    </p:extLst>
  </p:cSld>
  <p:clrMapOvr>
    <a:masterClrMapping/>
  </p:clrMapOvr>
</p:sldLayout>
</file>

<file path=ppt/slideLayouts/slideLayout6.xml><?xml version="1.0" encoding="utf-8"?>
<p:sldLayout xmlns:a="http://purl.oclc.org/ooxml/drawingml/main" xmlns:r="http://purl.oclc.org/ooxml/officeDocument/relationships" xmlns:p="http://purl.oclc.org/ooxml/presentationml/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4214119"/>
      </p:ext>
    </p:extLst>
  </p:cSld>
  <p:clrMapOvr>
    <a:masterClrMapping/>
  </p:clrMapOvr>
</p:sldLayout>
</file>

<file path=ppt/slideLayouts/slideLayout7.xml><?xml version="1.0" encoding="utf-8"?>
<p:sldLayout xmlns:a="http://purl.oclc.org/ooxml/drawingml/main" xmlns:r="http://purl.oclc.org/ooxml/officeDocument/relationships" xmlns:p="http://purl.oclc.org/ooxml/presentationml/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10/23/2025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0195013"/>
      </p:ext>
    </p:extLst>
  </p:cSld>
  <p:clrMapOvr>
    <a:masterClrMapping/>
  </p:clrMapOvr>
  <p:hf sldNum="0" hdr="0" ftr="0" dt="0"/>
</p:sldLayout>
</file>

<file path=ppt/slideLayouts/slideLayout8.xml><?xml version="1.0" encoding="utf-8"?>
<p:sldLayout xmlns:a="http://purl.oclc.org/ooxml/drawingml/main" xmlns:r="http://purl.oclc.org/ooxml/officeDocument/relationships" xmlns:p="http://purl.oclc.org/ooxml/presentationml/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8122" y="504050"/>
            <a:ext cx="3188260" cy="1355941"/>
          </a:xfrm>
        </p:spPr>
        <p:txBody>
          <a:bodyPr anchor="b"/>
          <a:lstStyle>
            <a:lvl1pPr>
              <a:defRPr sz="2646"/>
            </a:lvl1pPr>
          </a:lstStyle>
          <a:p>
            <a:r>
              <a:rPr lang="en-US"/>
              <a:t>Click to edit Master title style</a:t>
            </a:r>
            <a:endParaRPr lang="en-US" dirty="0"/>
          </a:p>
        </p:txBody>
      </p:sp>
      <p:sp>
        <p:nvSpPr>
          <p:cNvPr id="3" name="Content Placeholder 2"/>
          <p:cNvSpPr>
            <a:spLocks noGrp="1"/>
          </p:cNvSpPr>
          <p:nvPr>
            <p:ph idx="1"/>
          </p:nvPr>
        </p:nvSpPr>
        <p:spPr>
          <a:xfrm>
            <a:off x="4263265" y="490047"/>
            <a:ext cx="4870987" cy="4298417"/>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48122" y="1859992"/>
            <a:ext cx="3188260" cy="2928473"/>
          </a:xfrm>
        </p:spPr>
        <p:txBody>
          <a:bodyPr/>
          <a:lstStyle>
            <a:lvl1pPr marL="0" indent="0">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2195164"/>
      </p:ext>
    </p:extLst>
  </p:cSld>
  <p:clrMapOvr>
    <a:masterClrMapping/>
  </p:clrMapOvr>
</p:sldLayout>
</file>

<file path=ppt/slideLayouts/slideLayout9.xml><?xml version="1.0" encoding="utf-8"?>
<p:sldLayout xmlns:a="http://purl.oclc.org/ooxml/drawingml/main" xmlns:r="http://purl.oclc.org/ooxml/officeDocument/relationships" xmlns:p="http://purl.oclc.org/ooxml/presentationml/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3747" y="504049"/>
            <a:ext cx="4906787" cy="1355943"/>
          </a:xfrm>
        </p:spPr>
        <p:txBody>
          <a:bodyPr anchor="b"/>
          <a:lstStyle>
            <a:lvl1pPr>
              <a:defRPr sz="2646"/>
            </a:lvl1pPr>
          </a:lstStyle>
          <a:p>
            <a:r>
              <a:rPr lang="en-US"/>
              <a:t>Click to edit Master title style</a:t>
            </a:r>
            <a:endParaRPr lang="en-US" dirty="0"/>
          </a:p>
        </p:txBody>
      </p:sp>
      <p:sp>
        <p:nvSpPr>
          <p:cNvPr id="3" name="Picture Placeholder 2"/>
          <p:cNvSpPr>
            <a:spLocks noGrp="1" noChangeAspect="1"/>
          </p:cNvSpPr>
          <p:nvPr>
            <p:ph type="pic" idx="1"/>
          </p:nvPr>
        </p:nvSpPr>
        <p:spPr>
          <a:xfrm>
            <a:off x="6102549" y="504050"/>
            <a:ext cx="3031703" cy="4284415"/>
          </a:xfrm>
          <a:prstGeom prst="round2DiagRect">
            <a:avLst>
              <a:gd name="adj1" fmla="val 5608"/>
              <a:gd name="adj2" fmla="val 0"/>
            </a:avLst>
          </a:prstGeom>
          <a:ln w="19050" cap="sq">
            <a:solidFill>
              <a:schemeClr val="tx2">
                <a:lumMod val="60%"/>
                <a:lumOff val="40%"/>
                <a:alpha val="60%"/>
              </a:schemeClr>
            </a:solidFill>
            <a:miter lim="800%"/>
          </a:ln>
          <a:effectLst>
            <a:outerShdw blurRad="88900" dist="38100" dir="5400000" algn="t" rotWithShape="0">
              <a:prstClr val="black">
                <a:alpha val="40%"/>
              </a:prstClr>
            </a:outerShdw>
          </a:effectLst>
        </p:spPr>
        <p:txBody>
          <a:bodyPr anchor="t"/>
          <a:lstStyle>
            <a:lvl1pPr marL="0" indent="0">
              <a:buNone/>
              <a:defRPr sz="2646"/>
            </a:lvl1pPr>
            <a:lvl2pPr marL="378013" indent="0">
              <a:buNone/>
              <a:defRPr sz="2315"/>
            </a:lvl2pPr>
            <a:lvl3pPr marL="756026" indent="0">
              <a:buNone/>
              <a:defRPr sz="1984"/>
            </a:lvl3pPr>
            <a:lvl4pPr marL="1134039" indent="0">
              <a:buNone/>
              <a:defRPr sz="1654"/>
            </a:lvl4pPr>
            <a:lvl5pPr marL="1512052" indent="0">
              <a:buNone/>
              <a:defRPr sz="1654"/>
            </a:lvl5pPr>
            <a:lvl6pPr marL="1890065" indent="0">
              <a:buNone/>
              <a:defRPr sz="1654"/>
            </a:lvl6pPr>
            <a:lvl7pPr marL="2268078" indent="0">
              <a:buNone/>
              <a:defRPr sz="1654"/>
            </a:lvl7pPr>
            <a:lvl8pPr marL="2646091" indent="0">
              <a:buNone/>
              <a:defRPr sz="1654"/>
            </a:lvl8pPr>
            <a:lvl9pPr marL="3024104" indent="0">
              <a:buNone/>
              <a:defRPr sz="1654"/>
            </a:lvl9pPr>
          </a:lstStyle>
          <a:p>
            <a:r>
              <a:rPr lang="en-US"/>
              <a:t>Click icon to add picture</a:t>
            </a:r>
            <a:endParaRPr lang="en-US" dirty="0"/>
          </a:p>
        </p:txBody>
      </p:sp>
      <p:sp>
        <p:nvSpPr>
          <p:cNvPr id="4" name="Text Placeholder 3"/>
          <p:cNvSpPr>
            <a:spLocks noGrp="1"/>
          </p:cNvSpPr>
          <p:nvPr>
            <p:ph type="body" sz="half" idx="2"/>
          </p:nvPr>
        </p:nvSpPr>
        <p:spPr>
          <a:xfrm>
            <a:off x="943744" y="1859992"/>
            <a:ext cx="4906790" cy="2928473"/>
          </a:xfrm>
        </p:spPr>
        <p:txBody>
          <a:bodyPr/>
          <a:lstStyle>
            <a:lvl1pPr marL="0" indent="0">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23762083"/>
      </p:ext>
    </p:extLst>
  </p:cSld>
  <p:clrMapOvr>
    <a:masterClrMapping/>
  </p:clrMapOvr>
</p:sldLayout>
</file>

<file path=ppt/slideMasters/_rels/slideMaster1.xml.rels><?xml version="1.0" encoding="UTF-8" standalone="yes"?>
<Relationships xmlns="http://schemas.openxmlformats.org/package/2006/relationships"><Relationship Id="rId8" Type="http://purl.oclc.org/ooxml/officeDocument/relationships/slideLayout" Target="../slideLayouts/slideLayout8.xml"/><Relationship Id="rId13" Type="http://purl.oclc.org/ooxml/officeDocument/relationships/slideLayout" Target="../slideLayouts/slideLayout13.xml"/><Relationship Id="rId18" Type="http://purl.oclc.org/ooxml/officeDocument/relationships/theme" Target="../theme/theme1.xml"/><Relationship Id="rId3" Type="http://purl.oclc.org/ooxml/officeDocument/relationships/slideLayout" Target="../slideLayouts/slideLayout3.xml"/><Relationship Id="rId7" Type="http://purl.oclc.org/ooxml/officeDocument/relationships/slideLayout" Target="../slideLayouts/slideLayout7.xml"/><Relationship Id="rId12" Type="http://purl.oclc.org/ooxml/officeDocument/relationships/slideLayout" Target="../slideLayouts/slideLayout12.xml"/><Relationship Id="rId17" Type="http://purl.oclc.org/ooxml/officeDocument/relationships/slideLayout" Target="../slideLayouts/slideLayout17.xml"/><Relationship Id="rId2" Type="http://purl.oclc.org/ooxml/officeDocument/relationships/slideLayout" Target="../slideLayouts/slideLayout2.xml"/><Relationship Id="rId16" Type="http://purl.oclc.org/ooxml/officeDocument/relationships/slideLayout" Target="../slideLayouts/slideLayout16.xml"/><Relationship Id="rId1" Type="http://purl.oclc.org/ooxml/officeDocument/relationships/slideLayout" Target="../slideLayouts/slideLayout1.xml"/><Relationship Id="rId6" Type="http://purl.oclc.org/ooxml/officeDocument/relationships/slideLayout" Target="../slideLayouts/slideLayout6.xml"/><Relationship Id="rId11" Type="http://purl.oclc.org/ooxml/officeDocument/relationships/slideLayout" Target="../slideLayouts/slideLayout11.xml"/><Relationship Id="rId5" Type="http://purl.oclc.org/ooxml/officeDocument/relationships/slideLayout" Target="../slideLayouts/slideLayout5.xml"/><Relationship Id="rId15" Type="http://purl.oclc.org/ooxml/officeDocument/relationships/slideLayout" Target="../slideLayouts/slideLayout15.xml"/><Relationship Id="rId10" Type="http://purl.oclc.org/ooxml/officeDocument/relationships/slideLayout" Target="../slideLayouts/slideLayout10.xml"/><Relationship Id="rId19" Type="http://purl.oclc.org/ooxml/officeDocument/relationships/image" Target="../media/image2.png"/><Relationship Id="rId4" Type="http://purl.oclc.org/ooxml/officeDocument/relationships/slideLayout" Target="../slideLayouts/slideLayout4.xml"/><Relationship Id="rId9" Type="http://purl.oclc.org/ooxml/officeDocument/relationships/slideLayout" Target="../slideLayouts/slideLayout9.xml"/><Relationship Id="rId14" Type="http://purl.oclc.org/ooxml/officeDocument/relationships/slideLayout" Target="../slideLayouts/slideLayout14.xml"/></Relationships>
</file>

<file path=ppt/slideMasters/slideMaster1.xml><?xml version="1.0" encoding="utf-8"?>
<p:sldMaster xmlns:a="http://purl.oclc.org/ooxml/drawingml/main" xmlns:r="http://purl.oclc.org/ooxml/officeDocument/relationships" xmlns:p="http://purl.oclc.org/ooxml/presentationml/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
            <a:duotone>
              <a:prstClr val="black"/>
              <a:schemeClr val="tx2">
                <a:tint val="45%"/>
                <a:satMod val="400%"/>
              </a:schemeClr>
            </a:duotone>
            <a:extLst>
              <a:ext uri="{28A0092B-C50C-407E-A947-70E740481C1C}">
                <a14:useLocalDpi xmlns:a14="http://schemas.microsoft.com/office/drawing/2010/main" val="0"/>
              </a:ext>
            </a:extLst>
          </a:blip>
          <a:srcRect/>
          <a:stretch>
            <a:fillRect/>
          </a:stretch>
        </p:blipFill>
        <p:spPr bwMode="auto">
          <a:xfrm>
            <a:off x="1" y="-1"/>
            <a:ext cx="10080627" cy="5670551"/>
          </a:xfrm>
          <a:prstGeom prst="rect">
            <a:avLst/>
          </a:prstGeom>
          <a:noFill/>
          <a:extLst>
            <a:ext uri="{909E8E84-426E-40dd-AFC4-6F175D3DCCD1}">
              <a14:hiddenFill xmlns:a14="http://schemas.microsoft.com/office/drawing/2010/main" xmlns="" xmlns:p="http://schemas.openxmlformats.org/presentationml/2006/main" xmlns:r="http://schemas.openxmlformats.org/officeDocument/2006/relationships" xmlns:a="http://schemas.openxmlformats.org/drawingml/2006/main">
                <a:solidFill>
                  <a:srgbClr val="FFFFFF"/>
                </a:solidFill>
              </a14:hiddenFill>
            </a:ext>
          </a:extLst>
        </p:spPr>
      </p:pic>
      <p:grpSp>
        <p:nvGrpSpPr>
          <p:cNvPr id="8" name="Group 7"/>
          <p:cNvGrpSpPr/>
          <p:nvPr/>
        </p:nvGrpSpPr>
        <p:grpSpPr>
          <a:xfrm>
            <a:off x="-11814" y="0"/>
            <a:ext cx="9966431" cy="5670551"/>
            <a:chOff x="-14288" y="0"/>
            <a:chExt cx="12053888" cy="6858001"/>
          </a:xfrm>
          <a:gradFill flip="none" rotWithShape="1">
            <a:gsLst>
              <a:gs pos="0%">
                <a:schemeClr val="tx2"/>
              </a:gs>
              <a:gs pos="100%">
                <a:schemeClr val="tx2">
                  <a:lumMod val="5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miter lim="800000"/>
                    <a:headEnd/>
                    <a:tailEnd/>
                  </a14:hiddenLine>
                </a:ext>
              </a:extLst>
            </p:spPr>
            <p:txBody>
              <a:bodyPr/>
              <a:lstStyle/>
              <a:p>
                <a:endParaRPr lang="en-IE"/>
              </a:p>
            </p:txBody>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txBody>
              <a:bodyPr/>
              <a:lstStyle/>
              <a:p>
                <a:endParaRPr lang="en-IE"/>
              </a:p>
            </p:txBody>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txBody>
              <a:bodyPr/>
              <a:lstStyle/>
              <a:p>
                <a:endParaRPr lang="en-IE"/>
              </a:p>
            </p:txBody>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txBody>
              <a:bodyPr/>
              <a:lstStyle/>
              <a:p>
                <a:endParaRPr lang="en-IE"/>
              </a:p>
            </p:txBody>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txBody>
              <a:bodyPr/>
              <a:lstStyle/>
              <a:p>
                <a:endParaRPr lang="en-IE"/>
              </a:p>
            </p:txBody>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txBody>
              <a:bodyPr/>
              <a:lstStyle/>
              <a:p>
                <a:endParaRPr lang="en-IE"/>
              </a:p>
            </p:txBody>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txBody>
              <a:bodyPr/>
              <a:lstStyle/>
              <a:p>
                <a:endParaRPr lang="en-IE"/>
              </a:p>
            </p:txBody>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txBody>
              <a:bodyPr/>
              <a:lstStyle/>
              <a:p>
                <a:endParaRPr lang="en-IE"/>
              </a:p>
            </p:txBody>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txBody>
              <a:bodyPr/>
              <a:lstStyle/>
              <a:p>
                <a:endParaRPr lang="en-IE"/>
              </a:p>
            </p:txBody>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txBody>
              <a:bodyPr/>
              <a:lstStyle/>
              <a:p>
                <a:endParaRPr lang="en-IE"/>
              </a:p>
            </p:txBody>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txBody>
              <a:bodyPr/>
              <a:lstStyle/>
              <a:p>
                <a:endParaRPr lang="en-IE"/>
              </a:p>
            </p:txBody>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
                <a:headEnd/>
                <a:tailEnd/>
              </a:ln>
            </p:spPr>
            <p:txBody>
              <a:bodyPr/>
              <a:lstStyle/>
              <a:p>
                <a:endParaRPr lang="en-IE"/>
              </a:p>
            </p:txBody>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txBody>
              <a:bodyPr/>
              <a:lstStyle/>
              <a:p>
                <a:endParaRPr lang="en-IE"/>
              </a:p>
            </p:txBody>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txBody>
              <a:bodyPr/>
              <a:lstStyle/>
              <a:p>
                <a:endParaRPr lang="en-IE"/>
              </a:p>
            </p:txBody>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txBody>
              <a:bodyPr/>
              <a:lstStyle/>
              <a:p>
                <a:endParaRPr lang="en-IE"/>
              </a:p>
            </p:txBody>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txBody>
              <a:bodyPr/>
              <a:lstStyle/>
              <a:p>
                <a:endParaRPr lang="en-IE"/>
              </a:p>
            </p:txBody>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miter lim="800000"/>
                    <a:headEnd/>
                    <a:tailEnd/>
                  </a14:hiddenLine>
                </a:ext>
              </a:extLst>
            </p:spPr>
            <p:txBody>
              <a:bodyPr/>
              <a:lstStyle/>
              <a:p>
                <a:endParaRPr lang="en-IE"/>
              </a:p>
            </p:txBody>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txBody>
              <a:bodyPr/>
              <a:lstStyle/>
              <a:p>
                <a:endParaRPr lang="en-IE"/>
              </a:p>
            </p:txBody>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txBody>
              <a:bodyPr/>
              <a:lstStyle/>
              <a:p>
                <a:endParaRPr lang="en-IE"/>
              </a:p>
            </p:txBody>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txBody>
              <a:bodyPr/>
              <a:lstStyle/>
              <a:p>
                <a:endParaRPr lang="en-IE"/>
              </a:p>
            </p:txBody>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txBody>
              <a:bodyPr/>
              <a:lstStyle/>
              <a:p>
                <a:endParaRPr lang="en-IE"/>
              </a:p>
            </p:txBody>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txBody>
              <a:bodyPr/>
              <a:lstStyle/>
              <a:p>
                <a:endParaRPr lang="en-IE"/>
              </a:p>
            </p:txBody>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txBody>
              <a:bodyPr/>
              <a:lstStyle/>
              <a:p>
                <a:endParaRPr lang="en-IE"/>
              </a:p>
            </p:txBody>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txBody>
              <a:bodyPr/>
              <a:lstStyle/>
              <a:p>
                <a:endParaRPr lang="en-IE"/>
              </a:p>
            </p:txBody>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txBody>
              <a:bodyPr/>
              <a:lstStyle/>
              <a:p>
                <a:endParaRPr lang="en-IE"/>
              </a:p>
            </p:txBody>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txBody>
              <a:bodyPr/>
              <a:lstStyle/>
              <a:p>
                <a:endParaRPr lang="en-IE"/>
              </a:p>
            </p:txBody>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txBody>
              <a:bodyPr/>
              <a:lstStyle/>
              <a:p>
                <a:endParaRPr lang="en-IE"/>
              </a:p>
            </p:txBody>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txBody>
              <a:bodyPr/>
              <a:lstStyle/>
              <a:p>
                <a:endParaRPr lang="en-IE"/>
              </a:p>
            </p:txBody>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txBody>
              <a:bodyPr/>
              <a:lstStyle/>
              <a:p>
                <a:endParaRPr lang="en-IE"/>
              </a:p>
            </p:txBody>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txBody>
              <a:bodyPr/>
              <a:lstStyle/>
              <a:p>
                <a:endParaRPr lang="en-IE"/>
              </a:p>
            </p:txBody>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txBody>
              <a:bodyPr/>
              <a:lstStyle/>
              <a:p>
                <a:endParaRPr lang="en-IE"/>
              </a:p>
            </p:txBody>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txBody>
              <a:bodyPr/>
              <a:lstStyle/>
              <a:p>
                <a:endParaRPr lang="en-IE"/>
              </a:p>
            </p:txBody>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txBody>
              <a:bodyPr/>
              <a:lstStyle/>
              <a:p>
                <a:endParaRPr lang="en-IE"/>
              </a:p>
            </p:txBody>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txBody>
              <a:bodyPr/>
              <a:lstStyle/>
              <a:p>
                <a:endParaRPr lang="en-IE"/>
              </a:p>
            </p:txBody>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txBody>
              <a:bodyPr/>
              <a:lstStyle/>
              <a:p>
                <a:endParaRPr lang="en-IE"/>
              </a:p>
            </p:txBody>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round/>
                    <a:headEnd/>
                    <a:tailEnd/>
                  </a14:hiddenLine>
                </a:ext>
              </a:extLst>
            </p:spPr>
            <p:txBody>
              <a:bodyPr/>
              <a:lstStyle/>
              <a:p>
                <a:endParaRPr lang="en-IE"/>
              </a:p>
            </p:txBody>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xmlns:p="http://schemas.openxmlformats.org/presentationml/2006/main" xmlns:r="http://schemas.openxmlformats.org/officeDocument/2006/relationships" xmlns:a="http://schemas.openxmlformats.org/drawingml/2006/main" w="9525">
                    <a:solidFill>
                      <a:srgbClr val="000000"/>
                    </a:solidFill>
                    <a:miter lim="800000"/>
                    <a:headEnd/>
                    <a:tailEnd/>
                  </a14:hiddenLine>
                </a:ext>
              </a:extLst>
            </p:spPr>
            <p:txBody>
              <a:bodyPr/>
              <a:lstStyle/>
              <a:p>
                <a:endParaRPr lang="en-IE"/>
              </a:p>
            </p:txBody>
          </p:sp>
        </p:grpSp>
      </p:grpSp>
      <p:sp>
        <p:nvSpPr>
          <p:cNvPr id="2" name="Title Placeholder 1"/>
          <p:cNvSpPr>
            <a:spLocks noGrp="1"/>
          </p:cNvSpPr>
          <p:nvPr>
            <p:ph type="title"/>
          </p:nvPr>
        </p:nvSpPr>
        <p:spPr>
          <a:xfrm>
            <a:off x="943747" y="511423"/>
            <a:ext cx="8190506" cy="1222558"/>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943746" y="1859992"/>
            <a:ext cx="8190507" cy="29284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65553" y="4864598"/>
            <a:ext cx="2268141" cy="301904"/>
          </a:xfrm>
          <a:prstGeom prst="rect">
            <a:avLst/>
          </a:prstGeom>
        </p:spPr>
        <p:txBody>
          <a:bodyPr vert="horz" lIns="91440" tIns="45720" rIns="91440" bIns="45720" rtlCol="0" anchor="ctr"/>
          <a:lstStyle>
            <a:lvl1pPr algn="r">
              <a:defRPr sz="868">
                <a:solidFill>
                  <a:schemeClr val="tx1">
                    <a:tint val="75%"/>
                  </a:schemeClr>
                </a:solidFill>
              </a:defRPr>
            </a:lvl1pPr>
          </a:lstStyle>
          <a:p>
            <a:pPr lvl="0"/>
            <a:endParaRPr lang="en-US"/>
          </a:p>
        </p:txBody>
      </p:sp>
      <p:sp>
        <p:nvSpPr>
          <p:cNvPr id="5" name="Footer Placeholder 4"/>
          <p:cNvSpPr>
            <a:spLocks noGrp="1"/>
          </p:cNvSpPr>
          <p:nvPr>
            <p:ph type="ftr" sz="quarter" idx="3"/>
          </p:nvPr>
        </p:nvSpPr>
        <p:spPr>
          <a:xfrm>
            <a:off x="943745" y="4864597"/>
            <a:ext cx="5158804" cy="301904"/>
          </a:xfrm>
          <a:prstGeom prst="rect">
            <a:avLst/>
          </a:prstGeom>
        </p:spPr>
        <p:txBody>
          <a:bodyPr vert="horz" lIns="91440" tIns="45720" rIns="91440" bIns="45720" rtlCol="0" anchor="ctr"/>
          <a:lstStyle>
            <a:lvl1pPr algn="l">
              <a:defRPr sz="868" cap="all" baseline="0%">
                <a:solidFill>
                  <a:schemeClr val="tx1">
                    <a:tint val="75%"/>
                  </a:schemeClr>
                </a:solidFill>
              </a:defRPr>
            </a:lvl1pPr>
          </a:lstStyle>
          <a:p>
            <a:pPr lvl="0"/>
            <a:endParaRPr lang="en-US"/>
          </a:p>
        </p:txBody>
      </p:sp>
      <p:sp>
        <p:nvSpPr>
          <p:cNvPr id="6" name="Slide Number Placeholder 5"/>
          <p:cNvSpPr>
            <a:spLocks noGrp="1"/>
          </p:cNvSpPr>
          <p:nvPr>
            <p:ph type="sldNum" sz="quarter" idx="4"/>
          </p:nvPr>
        </p:nvSpPr>
        <p:spPr>
          <a:xfrm>
            <a:off x="8496698" y="4864597"/>
            <a:ext cx="637554" cy="301904"/>
          </a:xfrm>
          <a:prstGeom prst="rect">
            <a:avLst/>
          </a:prstGeom>
        </p:spPr>
        <p:txBody>
          <a:bodyPr vert="horz" lIns="91440" tIns="45720" rIns="91440" bIns="45720" rtlCol="0" anchor="ctr"/>
          <a:lstStyle>
            <a:lvl1pPr algn="r">
              <a:defRPr sz="868">
                <a:solidFill>
                  <a:schemeClr val="tx1">
                    <a:tint val="75%"/>
                  </a:schemeClr>
                </a:solidFill>
              </a:defRPr>
            </a:lvl1pPr>
          </a:lstStyle>
          <a:p>
            <a:pPr lvl="0"/>
            <a:fld id="{FEEC0513-2626-4B97-96C7-91065178E506}" type="slidenum">
              <a:rPr lang="en-US" smtClean="0"/>
              <a:t>‹#›</a:t>
            </a:fld>
            <a:endParaRPr lang="en-US"/>
          </a:p>
        </p:txBody>
      </p:sp>
    </p:spTree>
    <p:extLst>
      <p:ext uri="{BB962C8B-B14F-4D97-AF65-F5344CB8AC3E}">
        <p14:creationId xmlns:p14="http://schemas.microsoft.com/office/powerpoint/2010/main" val="2635598289"/>
      </p:ext>
    </p:extLst>
  </p:cSld>
  <p:clrMap bg1="dk1" tx1="lt1" bg2="dk2" tx2="lt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l" defTabSz="756026" rtl="0" eaLnBrk="1" latinLnBrk="0" hangingPunct="1">
        <a:lnSpc>
          <a:spcPct val="90%"/>
        </a:lnSpc>
        <a:spcBef>
          <a:spcPct val="0%"/>
        </a:spcBef>
        <a:buNone/>
        <a:defRPr sz="2976" kern="1200" cap="all" baseline="0%">
          <a:solidFill>
            <a:schemeClr val="tx1"/>
          </a:solidFill>
          <a:latin typeface="+mj-lt"/>
          <a:ea typeface="+mj-ea"/>
          <a:cs typeface="+mj-cs"/>
        </a:defRPr>
      </a:lvl1pPr>
    </p:titleStyle>
    <p:bodyStyle>
      <a:lvl1pPr marL="189006" indent="-189006" algn="l" defTabSz="756026" rtl="0" eaLnBrk="1" latinLnBrk="0" hangingPunct="1">
        <a:lnSpc>
          <a:spcPct val="120%"/>
        </a:lnSpc>
        <a:spcBef>
          <a:spcPts val="827"/>
        </a:spcBef>
        <a:buSzPct val="125%"/>
        <a:buFont typeface="Arial" panose="020B0604020202020204" pitchFamily="34" charset="0"/>
        <a:buChar char="•"/>
        <a:defRPr sz="1984" kern="1200">
          <a:solidFill>
            <a:schemeClr val="tx1"/>
          </a:solidFill>
          <a:latin typeface="+mn-lt"/>
          <a:ea typeface="+mn-ea"/>
          <a:cs typeface="+mn-cs"/>
        </a:defRPr>
      </a:lvl1pPr>
      <a:lvl2pPr marL="567019" indent="-189006" algn="l" defTabSz="756026" rtl="0" eaLnBrk="1" latinLnBrk="0" hangingPunct="1">
        <a:lnSpc>
          <a:spcPct val="120%"/>
        </a:lnSpc>
        <a:spcBef>
          <a:spcPts val="413"/>
        </a:spcBef>
        <a:buSzPct val="125%"/>
        <a:buFont typeface="Arial" panose="020B0604020202020204" pitchFamily="34" charset="0"/>
        <a:buChar char="•"/>
        <a:defRPr sz="1654" kern="1200">
          <a:solidFill>
            <a:schemeClr val="tx1"/>
          </a:solidFill>
          <a:latin typeface="+mn-lt"/>
          <a:ea typeface="+mn-ea"/>
          <a:cs typeface="+mn-cs"/>
        </a:defRPr>
      </a:lvl2pPr>
      <a:lvl3pPr marL="945032" indent="-189006" algn="l" defTabSz="756026" rtl="0" eaLnBrk="1" latinLnBrk="0" hangingPunct="1">
        <a:lnSpc>
          <a:spcPct val="120%"/>
        </a:lnSpc>
        <a:spcBef>
          <a:spcPts val="413"/>
        </a:spcBef>
        <a:buSzPct val="125%"/>
        <a:buFont typeface="Arial" panose="020B0604020202020204" pitchFamily="34" charset="0"/>
        <a:buChar char="•"/>
        <a:defRPr sz="1488" kern="1200">
          <a:solidFill>
            <a:schemeClr val="tx1"/>
          </a:solidFill>
          <a:latin typeface="+mn-lt"/>
          <a:ea typeface="+mn-ea"/>
          <a:cs typeface="+mn-cs"/>
        </a:defRPr>
      </a:lvl3pPr>
      <a:lvl4pPr marL="1323045" indent="-189006" algn="l" defTabSz="756026" rtl="0" eaLnBrk="1" latinLnBrk="0" hangingPunct="1">
        <a:lnSpc>
          <a:spcPct val="120%"/>
        </a:lnSpc>
        <a:spcBef>
          <a:spcPts val="413"/>
        </a:spcBef>
        <a:buSzPct val="125%"/>
        <a:buFont typeface="Arial" panose="020B0604020202020204" pitchFamily="34" charset="0"/>
        <a:buChar char="•"/>
        <a:defRPr sz="1323" kern="1200">
          <a:solidFill>
            <a:schemeClr val="tx1"/>
          </a:solidFill>
          <a:latin typeface="+mn-lt"/>
          <a:ea typeface="+mn-ea"/>
          <a:cs typeface="+mn-cs"/>
        </a:defRPr>
      </a:lvl4pPr>
      <a:lvl5pPr marL="1701058" indent="-189006" algn="l" defTabSz="756026" rtl="0" eaLnBrk="1" latinLnBrk="0" hangingPunct="1">
        <a:lnSpc>
          <a:spcPct val="120%"/>
        </a:lnSpc>
        <a:spcBef>
          <a:spcPts val="413"/>
        </a:spcBef>
        <a:buSzPct val="125%"/>
        <a:buFont typeface="Arial" panose="020B0604020202020204" pitchFamily="34" charset="0"/>
        <a:buChar char="•"/>
        <a:defRPr sz="1323" kern="1200">
          <a:solidFill>
            <a:schemeClr val="tx1"/>
          </a:solidFill>
          <a:latin typeface="+mn-lt"/>
          <a:ea typeface="+mn-ea"/>
          <a:cs typeface="+mn-cs"/>
        </a:defRPr>
      </a:lvl5pPr>
      <a:lvl6pPr marL="2079071" indent="-189006" algn="l" defTabSz="756026" rtl="0" eaLnBrk="1" latinLnBrk="0" hangingPunct="1">
        <a:lnSpc>
          <a:spcPct val="120%"/>
        </a:lnSpc>
        <a:spcBef>
          <a:spcPts val="413"/>
        </a:spcBef>
        <a:buSzPct val="125%"/>
        <a:buFont typeface="Arial" panose="020B0604020202020204" pitchFamily="34" charset="0"/>
        <a:buChar char="•"/>
        <a:defRPr sz="1158" kern="1200">
          <a:solidFill>
            <a:schemeClr val="tx1"/>
          </a:solidFill>
          <a:latin typeface="+mn-lt"/>
          <a:ea typeface="+mn-ea"/>
          <a:cs typeface="+mn-cs"/>
        </a:defRPr>
      </a:lvl6pPr>
      <a:lvl7pPr marL="2457084" indent="-189006" algn="l" defTabSz="756026" rtl="0" eaLnBrk="1" latinLnBrk="0" hangingPunct="1">
        <a:lnSpc>
          <a:spcPct val="120%"/>
        </a:lnSpc>
        <a:spcBef>
          <a:spcPts val="413"/>
        </a:spcBef>
        <a:buSzPct val="125%"/>
        <a:buFont typeface="Arial" panose="020B0604020202020204" pitchFamily="34" charset="0"/>
        <a:buChar char="•"/>
        <a:defRPr sz="1158" kern="1200">
          <a:solidFill>
            <a:schemeClr val="tx1"/>
          </a:solidFill>
          <a:latin typeface="+mn-lt"/>
          <a:ea typeface="+mn-ea"/>
          <a:cs typeface="+mn-cs"/>
        </a:defRPr>
      </a:lvl7pPr>
      <a:lvl8pPr marL="2835097" indent="-189006" algn="l" defTabSz="756026" rtl="0" eaLnBrk="1" latinLnBrk="0" hangingPunct="1">
        <a:lnSpc>
          <a:spcPct val="120%"/>
        </a:lnSpc>
        <a:spcBef>
          <a:spcPts val="413"/>
        </a:spcBef>
        <a:buSzPct val="125%"/>
        <a:buFont typeface="Arial" panose="020B0604020202020204" pitchFamily="34" charset="0"/>
        <a:buChar char="•"/>
        <a:defRPr sz="1158" kern="1200">
          <a:solidFill>
            <a:schemeClr val="tx1"/>
          </a:solidFill>
          <a:latin typeface="+mn-lt"/>
          <a:ea typeface="+mn-ea"/>
          <a:cs typeface="+mn-cs"/>
        </a:defRPr>
      </a:lvl8pPr>
      <a:lvl9pPr marL="3213110" indent="-189006" algn="l" defTabSz="756026" rtl="0" eaLnBrk="1" latinLnBrk="0" hangingPunct="1">
        <a:lnSpc>
          <a:spcPct val="120%"/>
        </a:lnSpc>
        <a:spcBef>
          <a:spcPts val="413"/>
        </a:spcBef>
        <a:buSzPct val="125%"/>
        <a:buFont typeface="Arial" panose="020B0604020202020204" pitchFamily="34" charset="0"/>
        <a:buChar char="•"/>
        <a:defRPr sz="1158" kern="1200">
          <a:solidFill>
            <a:schemeClr val="tx1"/>
          </a:solidFill>
          <a:latin typeface="+mn-lt"/>
          <a:ea typeface="+mn-ea"/>
          <a:cs typeface="+mn-cs"/>
        </a:defRPr>
      </a:lvl9pPr>
    </p:bodyStyle>
    <p:otherStyle>
      <a:defPPr>
        <a:defRPr lang="en-US"/>
      </a:defPPr>
      <a:lvl1pPr marL="0" algn="l" defTabSz="756026" rtl="0" eaLnBrk="1" latinLnBrk="0" hangingPunct="1">
        <a:defRPr sz="1488" kern="1200">
          <a:solidFill>
            <a:schemeClr val="tx1"/>
          </a:solidFill>
          <a:latin typeface="+mn-lt"/>
          <a:ea typeface="+mn-ea"/>
          <a:cs typeface="+mn-cs"/>
        </a:defRPr>
      </a:lvl1pPr>
      <a:lvl2pPr marL="378013" algn="l" defTabSz="756026" rtl="0" eaLnBrk="1" latinLnBrk="0" hangingPunct="1">
        <a:defRPr sz="1488" kern="1200">
          <a:solidFill>
            <a:schemeClr val="tx1"/>
          </a:solidFill>
          <a:latin typeface="+mn-lt"/>
          <a:ea typeface="+mn-ea"/>
          <a:cs typeface="+mn-cs"/>
        </a:defRPr>
      </a:lvl2pPr>
      <a:lvl3pPr marL="756026" algn="l" defTabSz="756026" rtl="0" eaLnBrk="1" latinLnBrk="0" hangingPunct="1">
        <a:defRPr sz="1488" kern="1200">
          <a:solidFill>
            <a:schemeClr val="tx1"/>
          </a:solidFill>
          <a:latin typeface="+mn-lt"/>
          <a:ea typeface="+mn-ea"/>
          <a:cs typeface="+mn-cs"/>
        </a:defRPr>
      </a:lvl3pPr>
      <a:lvl4pPr marL="1134039" algn="l" defTabSz="756026" rtl="0" eaLnBrk="1" latinLnBrk="0" hangingPunct="1">
        <a:defRPr sz="1488" kern="1200">
          <a:solidFill>
            <a:schemeClr val="tx1"/>
          </a:solidFill>
          <a:latin typeface="+mn-lt"/>
          <a:ea typeface="+mn-ea"/>
          <a:cs typeface="+mn-cs"/>
        </a:defRPr>
      </a:lvl4pPr>
      <a:lvl5pPr marL="1512052" algn="l" defTabSz="756026" rtl="0" eaLnBrk="1" latinLnBrk="0" hangingPunct="1">
        <a:defRPr sz="1488" kern="1200">
          <a:solidFill>
            <a:schemeClr val="tx1"/>
          </a:solidFill>
          <a:latin typeface="+mn-lt"/>
          <a:ea typeface="+mn-ea"/>
          <a:cs typeface="+mn-cs"/>
        </a:defRPr>
      </a:lvl5pPr>
      <a:lvl6pPr marL="1890065" algn="l" defTabSz="756026" rtl="0" eaLnBrk="1" latinLnBrk="0" hangingPunct="1">
        <a:defRPr sz="1488" kern="1200">
          <a:solidFill>
            <a:schemeClr val="tx1"/>
          </a:solidFill>
          <a:latin typeface="+mn-lt"/>
          <a:ea typeface="+mn-ea"/>
          <a:cs typeface="+mn-cs"/>
        </a:defRPr>
      </a:lvl6pPr>
      <a:lvl7pPr marL="2268078" algn="l" defTabSz="756026" rtl="0" eaLnBrk="1" latinLnBrk="0" hangingPunct="1">
        <a:defRPr sz="1488" kern="1200">
          <a:solidFill>
            <a:schemeClr val="tx1"/>
          </a:solidFill>
          <a:latin typeface="+mn-lt"/>
          <a:ea typeface="+mn-ea"/>
          <a:cs typeface="+mn-cs"/>
        </a:defRPr>
      </a:lvl7pPr>
      <a:lvl8pPr marL="2646091" algn="l" defTabSz="756026" rtl="0" eaLnBrk="1" latinLnBrk="0" hangingPunct="1">
        <a:defRPr sz="1488" kern="1200">
          <a:solidFill>
            <a:schemeClr val="tx1"/>
          </a:solidFill>
          <a:latin typeface="+mn-lt"/>
          <a:ea typeface="+mn-ea"/>
          <a:cs typeface="+mn-cs"/>
        </a:defRPr>
      </a:lvl8pPr>
      <a:lvl9pPr marL="3024104" algn="l" defTabSz="756026"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purl.oclc.org/ooxml/officeDocument/relationships/notesSlide" Target="../notesSlides/notesSlide1.xml"/><Relationship Id="rId1" Type="http://purl.oclc.org/ooxml/officeDocument/relationships/slideLayout" Target="../slideLayouts/slideLayout7.xml"/></Relationships>
</file>

<file path=ppt/slides/_rels/slide2.xml.rels><?xml version="1.0" encoding="UTF-8" standalone="yes"?>
<Relationships xmlns="http://schemas.openxmlformats.org/package/2006/relationships"><Relationship Id="rId2" Type="http://purl.oclc.org/ooxml/officeDocument/relationships/notesSlide" Target="../notesSlides/notesSlide2.xml"/><Relationship Id="rId1" Type="http://purl.oclc.org/ooxml/officeDocument/relationships/slideLayout" Target="../slideLayouts/slideLayout14.xml"/></Relationships>
</file>

<file path=ppt/slides/_rels/slide3.xml.rels><?xml version="1.0" encoding="UTF-8" standalone="yes"?>
<Relationships xmlns="http://schemas.openxmlformats.org/package/2006/relationships"><Relationship Id="rId2" Type="http://purl.oclc.org/ooxml/officeDocument/relationships/notesSlide" Target="../notesSlides/notesSlide3.xml"/><Relationship Id="rId1" Type="http://purl.oclc.org/ooxml/officeDocument/relationships/slideLayout" Target="../slideLayouts/slideLayout8.xml"/></Relationships>
</file>

<file path=ppt/slides/_rels/slide4.xml.rels><?xml version="1.0" encoding="UTF-8" standalone="yes"?>
<Relationships xmlns="http://schemas.openxmlformats.org/package/2006/relationships"><Relationship Id="rId3" Type="http://purl.oclc.org/ooxml/officeDocument/relationships/image" Target="../media/image3.png"/><Relationship Id="rId2" Type="http://purl.oclc.org/ooxml/officeDocument/relationships/notesSlide" Target="../notesSlides/notesSlide4.xml"/><Relationship Id="rId1" Type="http://purl.oclc.org/ooxml/officeDocument/relationships/slideLayout" Target="../slideLayouts/slideLayout14.xml"/></Relationships>
</file>

<file path=ppt/slides/_rels/slide5.xml.rels><?xml version="1.0" encoding="UTF-8" standalone="yes"?>
<Relationships xmlns="http://schemas.openxmlformats.org/package/2006/relationships"><Relationship Id="rId8" Type="http://purl.oclc.org/ooxml/officeDocument/relationships/image" Target="../media/image7.png"/><Relationship Id="rId3" Type="http://purl.oclc.org/ooxml/officeDocument/relationships/image" Target="../media/image4.png"/><Relationship Id="rId7" Type="http://schemas.microsoft.com/office/2007/relationships/hdphoto" Target="../media/hdphoto2.wdp"/><Relationship Id="rId2" Type="http://purl.oclc.org/ooxml/officeDocument/relationships/notesSlide" Target="../notesSlides/notesSlide5.xml"/><Relationship Id="rId1" Type="http://purl.oclc.org/ooxml/officeDocument/relationships/slideLayout" Target="../slideLayouts/slideLayout15.xml"/><Relationship Id="rId6" Type="http://purl.oclc.org/ooxml/officeDocument/relationships/image" Target="../media/image6.png"/><Relationship Id="rId5" Type="http://schemas.microsoft.com/office/2007/relationships/hdphoto" Target="../media/hdphoto1.wdp"/><Relationship Id="rId10" Type="http://schemas.microsoft.com/office/2007/relationships/hdphoto" Target="../media/hdphoto3.wdp"/><Relationship Id="rId4" Type="http://purl.oclc.org/ooxml/officeDocument/relationships/image" Target="../media/image5.png"/><Relationship Id="rId9" Type="http://purl.oclc.org/ooxml/officeDocument/relationships/image" Target="../media/image8.png"/></Relationships>
</file>

<file path=ppt/slides/_rels/slide6.xml.rels><?xml version="1.0" encoding="UTF-8" standalone="yes"?>
<Relationships xmlns="http://schemas.openxmlformats.org/package/2006/relationships"><Relationship Id="rId2" Type="http://purl.oclc.org/ooxml/officeDocument/relationships/notesSlide" Target="../notesSlides/notesSlide6.xml"/><Relationship Id="rId1" Type="http://purl.oclc.org/ooxml/officeDocument/relationships/slideLayout" Target="../slideLayouts/slideLayout5.xml"/></Relationships>
</file>

<file path=ppt/slides/_rels/slide7.xml.rels><?xml version="1.0" encoding="UTF-8" standalone="yes"?>
<Relationships xmlns="http://schemas.openxmlformats.org/package/2006/relationships"><Relationship Id="rId3" Type="http://purl.oclc.org/ooxml/officeDocument/relationships/image" Target="../media/image9.png"/><Relationship Id="rId2" Type="http://purl.oclc.org/ooxml/officeDocument/relationships/notesSlide" Target="../notesSlides/notesSlide7.xml"/><Relationship Id="rId1" Type="http://purl.oclc.org/ooxml/officeDocument/relationships/slideLayout" Target="../slideLayouts/slideLayout7.xml"/><Relationship Id="rId4" Type="http://purl.oclc.org/ooxml/officeDocument/relationships/image" Target="../media/image10.png"/></Relationships>
</file>

<file path=ppt/slides/_rels/slide8.xml.rels><?xml version="1.0" encoding="UTF-8" standalone="yes"?>
<Relationships xmlns="http://schemas.openxmlformats.org/package/2006/relationships"><Relationship Id="rId2" Type="http://purl.oclc.org/ooxml/officeDocument/relationships/notesSlide" Target="../notesSlides/notesSlide8.xml"/><Relationship Id="rId1" Type="http://purl.oclc.org/ooxml/officeDocument/relationships/slideLayout" Target="../slideLayouts/slideLayout2.xml"/></Relationships>
</file>

<file path=ppt/slides/slide1.xml><?xml version="1.0" encoding="utf-8"?>
<p:sld xmlns:a="http://purl.oclc.org/ooxml/drawingml/main" xmlns:r="http://purl.oclc.org/ooxml/officeDocument/relationships" xmlns:p="http://purl.oclc.org/ooxml/presentationml/main">
  <p:cSld name="page1">
    <p:spTree>
      <p:nvGrpSpPr>
        <p:cNvPr id="1" name=""/>
        <p:cNvGrpSpPr/>
        <p:nvPr/>
      </p:nvGrpSpPr>
      <p:grpSpPr>
        <a:xfrm>
          <a:off x="0" y="0"/>
          <a:ext cx="0" cy="0"/>
          <a:chOff x="0" y="0"/>
          <a:chExt cx="0" cy="0"/>
        </a:xfrm>
      </p:grpSpPr>
      <p:sp>
        <p:nvSpPr>
          <p:cNvPr id="2" name="Straight Connector 1">
            <a:extLst>
              <a:ext uri="{FF2B5EF4-FFF2-40B4-BE49-F238E27FC236}">
                <a16:creationId xmlns:a16="http://schemas.microsoft.com/office/drawing/2014/main" id="{016C16DC-7C01-A67D-77F6-C7E79C832080}"/>
              </a:ext>
            </a:extLst>
          </p:cNvPr>
          <p:cNvSpPr/>
          <p:nvPr/>
        </p:nvSpPr>
        <p:spPr>
          <a:xfrm>
            <a:off x="720000" y="3204000"/>
            <a:ext cx="6623999" cy="0"/>
          </a:xfrm>
          <a:prstGeom prst="line">
            <a:avLst/>
          </a:prstGeom>
          <a:noFill/>
          <a:ln w="36000" cap="rnd">
            <a:solidFill>
              <a:srgbClr val="FFFFFF"/>
            </a:solidFill>
            <a:prstDash val="solid"/>
          </a:ln>
        </p:spPr>
        <p:txBody>
          <a:bodyPr vert="horz" wrap="none" lIns="0" tIns="0" rIns="0" bIns="0" anchor="ctr" compatLnSpc="0">
            <a:noAutofit/>
          </a:bodyPr>
          <a:lstStyle/>
          <a:p>
            <a:pPr lvl="0" algn="ctr" rtl="0" hangingPunct="0">
              <a:buNone/>
              <a:tabLst/>
            </a:pPr>
            <a:endParaRPr lang="en-US" sz="1800" b="0">
              <a:latin typeface="Noto Sans" pitchFamily="34"/>
              <a:ea typeface="Noto Sans CJK SC" pitchFamily="2"/>
              <a:cs typeface="Noto Sans Devanagari" pitchFamily="2"/>
            </a:endParaRPr>
          </a:p>
        </p:txBody>
      </p:sp>
      <p:sp>
        <p:nvSpPr>
          <p:cNvPr id="3" name="Title 2">
            <a:extLst>
              <a:ext uri="{FF2B5EF4-FFF2-40B4-BE49-F238E27FC236}">
                <a16:creationId xmlns:a16="http://schemas.microsoft.com/office/drawing/2014/main" id="{74377DFF-6528-7262-A8CF-73311EDFA9D5}"/>
              </a:ext>
            </a:extLst>
          </p:cNvPr>
          <p:cNvSpPr txBox="1">
            <a:spLocks noGrp="1"/>
          </p:cNvSpPr>
          <p:nvPr>
            <p:ph type="title" idx="4294967295"/>
          </p:nvPr>
        </p:nvSpPr>
        <p:spPr>
          <a:xfrm>
            <a:off x="720000" y="312005"/>
            <a:ext cx="8639175" cy="2519362"/>
          </a:xfrm>
        </p:spPr>
        <p:txBody>
          <a:bodyPr>
            <a:normAutofit/>
          </a:bodyPr>
          <a:lstStyle/>
          <a:p>
            <a:pPr lvl="0">
              <a:spcBef>
                <a:spcPts val="1191"/>
              </a:spcBef>
              <a:spcAft>
                <a:spcPts val="992"/>
              </a:spcAft>
            </a:pPr>
            <a:r>
              <a:rPr lang="en-US" sz="4400" dirty="0">
                <a:effectLst>
                  <a:outerShdw dist="17961" dir="2700000">
                    <a:scrgbClr r="0%" g="0%" b="0%"/>
                  </a:outerShdw>
                </a:effectLst>
                <a:latin typeface="Noto Sans" pitchFamily="34"/>
                <a:cs typeface="Noto Sans Devanagari" pitchFamily="2"/>
              </a:rPr>
              <a:t>Accelerometer and Gyroscope Based IoT System for Activity Classification and Monitoring</a:t>
            </a:r>
          </a:p>
        </p:txBody>
      </p:sp>
      <p:sp>
        <p:nvSpPr>
          <p:cNvPr id="4" name="Subtitle 3">
            <a:extLst>
              <a:ext uri="{FF2B5EF4-FFF2-40B4-BE49-F238E27FC236}">
                <a16:creationId xmlns:a16="http://schemas.microsoft.com/office/drawing/2014/main" id="{7BEAF9D4-998C-FD40-DF2E-6ACF955CFBF0}"/>
              </a:ext>
            </a:extLst>
          </p:cNvPr>
          <p:cNvSpPr txBox="1">
            <a:spLocks noGrp="1"/>
          </p:cNvSpPr>
          <p:nvPr>
            <p:ph type="subTitle" idx="4294967295"/>
          </p:nvPr>
        </p:nvSpPr>
        <p:spPr>
          <a:xfrm>
            <a:off x="720000" y="3558320"/>
            <a:ext cx="6838950" cy="1800225"/>
          </a:xfrm>
        </p:spPr>
        <p:txBody>
          <a:bodyPr anchor="t">
            <a:normAutofit/>
          </a:bodyPr>
          <a:lstStyle/>
          <a:p>
            <a:pPr lvl="0" algn="l">
              <a:lnSpc>
                <a:spcPct val="115%"/>
              </a:lnSpc>
              <a:spcBef>
                <a:spcPts val="0"/>
              </a:spcBef>
            </a:pPr>
            <a:r>
              <a:rPr lang="en-US" dirty="0">
                <a:effectLst>
                  <a:outerShdw dist="17961" dir="2700000">
                    <a:scrgbClr r="0%" g="0%" b="0%"/>
                  </a:outerShdw>
                </a:effectLst>
                <a:latin typeface="Noto Sans" pitchFamily="34"/>
                <a:cs typeface="Noto Sans Devanagari" pitchFamily="2"/>
              </a:rPr>
              <a:t>Séamus Knightly ()</a:t>
            </a:r>
          </a:p>
          <a:p>
            <a:pPr lvl="0" algn="l">
              <a:lnSpc>
                <a:spcPct val="115%"/>
              </a:lnSpc>
              <a:spcBef>
                <a:spcPts val="0"/>
              </a:spcBef>
            </a:pPr>
            <a:r>
              <a:rPr lang="en-US" dirty="0">
                <a:effectLst>
                  <a:outerShdw dist="17961" dir="2700000">
                    <a:scrgbClr r="0%" g="0%" b="0%"/>
                  </a:outerShdw>
                </a:effectLst>
                <a:latin typeface="Noto Sans" pitchFamily="34"/>
                <a:cs typeface="Noto Sans Devanagari" pitchFamily="2"/>
              </a:rPr>
              <a:t>Seán Kelly (21421506)</a:t>
            </a:r>
          </a:p>
          <a:p>
            <a:pPr lvl="0" algn="l">
              <a:lnSpc>
                <a:spcPct val="115%"/>
              </a:lnSpc>
              <a:spcBef>
                <a:spcPts val="0"/>
              </a:spcBef>
            </a:pPr>
            <a:r>
              <a:rPr lang="en-US" dirty="0">
                <a:effectLst>
                  <a:outerShdw dist="17961" dir="2700000">
                    <a:scrgbClr r="0%" g="0%" b="0%"/>
                  </a:outerShdw>
                </a:effectLst>
                <a:latin typeface="Noto Sans" pitchFamily="34"/>
                <a:cs typeface="Noto Sans Devanagari" pitchFamily="2"/>
              </a:rPr>
              <a:t>1MECE1</a:t>
            </a:r>
          </a:p>
          <a:p>
            <a:pPr lvl="0" algn="l">
              <a:spcBef>
                <a:spcPts val="0"/>
              </a:spcBef>
            </a:pPr>
            <a:r>
              <a:rPr lang="en-US" b="1" dirty="0">
                <a:effectLst>
                  <a:outerShdw dist="17961" dir="2700000">
                    <a:scrgbClr r="0%" g="0%" b="0%"/>
                  </a:outerShdw>
                </a:effectLst>
                <a:latin typeface="Noto Sans" pitchFamily="34"/>
                <a:cs typeface="Noto Sans Devanagari" pitchFamily="2"/>
              </a:rPr>
              <a:t>EE5127 Internet of Things System Design Project</a:t>
            </a: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purl.oclc.org/ooxml/drawingml/main" xmlns:r="http://purl.oclc.org/ooxml/officeDocument/relationships" xmlns:p="http://purl.oclc.org/ooxml/presentationml/main">
  <p:cSld name="pag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55C14-5DC1-2BF8-7699-67B81B4C1A33}"/>
              </a:ext>
            </a:extLst>
          </p:cNvPr>
          <p:cNvSpPr txBox="1">
            <a:spLocks noGrp="1"/>
          </p:cNvSpPr>
          <p:nvPr>
            <p:ph type="title"/>
          </p:nvPr>
        </p:nvSpPr>
        <p:spPr/>
        <p:txBody>
          <a:bodyPr>
            <a:normAutofit/>
          </a:bodyPr>
          <a:lstStyle/>
          <a:p>
            <a:pPr lvl="0">
              <a:spcBef>
                <a:spcPts val="1191"/>
              </a:spcBef>
              <a:spcAft>
                <a:spcPts val="992"/>
              </a:spcAft>
            </a:pPr>
            <a:r>
              <a:rPr lang="en-US" dirty="0">
                <a:latin typeface="Noto Sans" pitchFamily="34"/>
                <a:cs typeface="Noto Sans Devanagari" pitchFamily="2"/>
              </a:rPr>
              <a:t>The Need for Reliable Activity Monitoring in Healthcare</a:t>
            </a:r>
          </a:p>
        </p:txBody>
      </p:sp>
      <p:sp>
        <p:nvSpPr>
          <p:cNvPr id="15" name="Text Placeholder 14">
            <a:extLst>
              <a:ext uri="{FF2B5EF4-FFF2-40B4-BE49-F238E27FC236}">
                <a16:creationId xmlns:a16="http://schemas.microsoft.com/office/drawing/2014/main" id="{A4BC22F5-1242-6E23-BAE6-8FADEA5C1947}"/>
              </a:ext>
            </a:extLst>
          </p:cNvPr>
          <p:cNvSpPr>
            <a:spLocks noGrp="1"/>
          </p:cNvSpPr>
          <p:nvPr>
            <p:ph type="body" sz="half" idx="15"/>
          </p:nvPr>
        </p:nvSpPr>
        <p:spPr>
          <a:xfrm>
            <a:off x="943747" y="1830263"/>
            <a:ext cx="2653056" cy="3336238"/>
          </a:xfrm>
        </p:spPr>
        <p:txBody>
          <a:bodyPr>
            <a:noAutofit/>
          </a:bodyPr>
          <a:lstStyle/>
          <a:p>
            <a:pPr marL="171450" lvl="0" indent="-171450">
              <a:spcBef>
                <a:spcPts val="1191"/>
              </a:spcBef>
              <a:spcAft>
                <a:spcPts val="992"/>
              </a:spcAft>
              <a:buClr>
                <a:srgbClr val="FFFFFF"/>
              </a:buClr>
              <a:buSzPct val="45%"/>
              <a:buFont typeface="Arial" panose="020B0604020202020204" pitchFamily="34" charset="0"/>
              <a:buChar char="•"/>
            </a:pPr>
            <a:r>
              <a:rPr lang="en-US" sz="1100" dirty="0">
                <a:latin typeface="Noto Sans" pitchFamily="34"/>
                <a:cs typeface="Noto Sans Devanagari" pitchFamily="2"/>
              </a:rPr>
              <a:t>The Irish Nurses and Midwives Organisation (INMO) has reported that the nursing shortage that began in 2007 continues to worsen into 2025.</a:t>
            </a:r>
          </a:p>
          <a:p>
            <a:pPr marL="171450" lvl="0" indent="-171450">
              <a:spcBef>
                <a:spcPts val="1191"/>
              </a:spcBef>
              <a:spcAft>
                <a:spcPts val="992"/>
              </a:spcAft>
              <a:buClr>
                <a:srgbClr val="FFFFFF"/>
              </a:buClr>
              <a:buSzPct val="45%"/>
              <a:buFont typeface="Arial" panose="020B0604020202020204" pitchFamily="34" charset="0"/>
              <a:buChar char="•"/>
            </a:pPr>
            <a:r>
              <a:rPr lang="en-US" sz="1100" dirty="0">
                <a:latin typeface="Noto Sans" pitchFamily="34"/>
                <a:cs typeface="Noto Sans Devanagari" pitchFamily="2"/>
              </a:rPr>
              <a:t>Hospitals, rehabilitation, and elder care facilities are struggling with reduced staff and increasing patient loads.</a:t>
            </a:r>
          </a:p>
          <a:p>
            <a:pPr marL="171450" lvl="0" indent="-171450">
              <a:spcBef>
                <a:spcPts val="1191"/>
              </a:spcBef>
              <a:spcAft>
                <a:spcPts val="992"/>
              </a:spcAft>
              <a:buClr>
                <a:srgbClr val="FFFFFF"/>
              </a:buClr>
              <a:buSzPct val="45%"/>
              <a:buFont typeface="Arial" panose="020B0604020202020204" pitchFamily="34" charset="0"/>
              <a:buChar char="•"/>
            </a:pPr>
            <a:r>
              <a:rPr lang="en-US" sz="1100" b="1" dirty="0">
                <a:latin typeface="Noto Sans" pitchFamily="34"/>
                <a:cs typeface="Noto Sans Devanagari" pitchFamily="2"/>
              </a:rPr>
              <a:t>Fewer staff means less time to care for individual patients, especially those with immobility, or overexertion issues during recovery.</a:t>
            </a:r>
          </a:p>
        </p:txBody>
      </p:sp>
      <p:sp>
        <p:nvSpPr>
          <p:cNvPr id="16" name="Text Placeholder 15">
            <a:extLst>
              <a:ext uri="{FF2B5EF4-FFF2-40B4-BE49-F238E27FC236}">
                <a16:creationId xmlns:a16="http://schemas.microsoft.com/office/drawing/2014/main" id="{12850911-3B3B-3BC6-44B6-9595C22EF06F}"/>
              </a:ext>
            </a:extLst>
          </p:cNvPr>
          <p:cNvSpPr>
            <a:spLocks noGrp="1"/>
          </p:cNvSpPr>
          <p:nvPr>
            <p:ph type="body" sz="half" idx="16"/>
          </p:nvPr>
        </p:nvSpPr>
        <p:spPr>
          <a:xfrm>
            <a:off x="3850194" y="1830263"/>
            <a:ext cx="2642385" cy="3336238"/>
          </a:xfrm>
        </p:spPr>
        <p:txBody>
          <a:bodyPr>
            <a:normAutofit/>
          </a:bodyPr>
          <a:lstStyle/>
          <a:p>
            <a:pPr marL="171450" lvl="0" indent="-171450">
              <a:spcBef>
                <a:spcPts val="0"/>
              </a:spcBef>
              <a:buSzPct val="45%"/>
              <a:buFont typeface="Arial" panose="020B0604020202020204" pitchFamily="34" charset="0"/>
              <a:buChar char="•"/>
            </a:pPr>
            <a:r>
              <a:rPr lang="en-US" sz="1100" dirty="0">
                <a:latin typeface="Noto Sans" pitchFamily="34"/>
                <a:cs typeface="Noto Sans Devanagari" pitchFamily="2"/>
              </a:rPr>
              <a:t>Devices like pendant alarms</a:t>
            </a:r>
            <a:br>
              <a:rPr lang="en-US" sz="1100" dirty="0">
                <a:latin typeface="Noto Sans" pitchFamily="34"/>
                <a:cs typeface="Noto Sans Devanagari" pitchFamily="2"/>
              </a:rPr>
            </a:br>
            <a:r>
              <a:rPr lang="en-US" sz="1100" dirty="0">
                <a:latin typeface="Noto Sans" pitchFamily="34"/>
                <a:cs typeface="Noto Sans Devanagari" pitchFamily="2"/>
              </a:rPr>
              <a:t>(e.g. the Seniors Alert Scheme) depend on patients pressing a button after a fall – no remote monitoring or alerting</a:t>
            </a:r>
          </a:p>
          <a:p>
            <a:pPr lvl="0">
              <a:spcBef>
                <a:spcPts val="0"/>
              </a:spcBef>
              <a:buSzPct val="45%"/>
            </a:pPr>
            <a:endParaRPr lang="en-US" sz="1100" dirty="0">
              <a:latin typeface="Noto Sans" pitchFamily="34"/>
              <a:cs typeface="Noto Sans Devanagari" pitchFamily="2"/>
            </a:endParaRPr>
          </a:p>
          <a:p>
            <a:pPr marL="171450" lvl="0" indent="-171450">
              <a:spcBef>
                <a:spcPts val="0"/>
              </a:spcBef>
              <a:buSzPct val="45%"/>
              <a:buFont typeface="Arial" panose="020B0604020202020204" pitchFamily="34" charset="0"/>
              <a:buChar char="•"/>
            </a:pPr>
            <a:r>
              <a:rPr lang="en-US" sz="1100" dirty="0">
                <a:latin typeface="Noto Sans" pitchFamily="34"/>
                <a:cs typeface="Noto Sans Devanagari" pitchFamily="2"/>
              </a:rPr>
              <a:t>Even modern fall detectors based on accelerometers still miss real world events or trigger false alarms.</a:t>
            </a:r>
          </a:p>
          <a:p>
            <a:pPr lvl="0">
              <a:spcBef>
                <a:spcPts val="0"/>
              </a:spcBef>
              <a:buSzPct val="45%"/>
              <a:buFont typeface="StarSymbol"/>
              <a:buChar char="●"/>
            </a:pPr>
            <a:endParaRPr lang="en-US" sz="1100" dirty="0">
              <a:latin typeface="Noto Sans" pitchFamily="34"/>
              <a:cs typeface="Noto Sans Devanagari" pitchFamily="2"/>
            </a:endParaRPr>
          </a:p>
          <a:p>
            <a:pPr marL="171450" lvl="0" indent="-171450">
              <a:spcBef>
                <a:spcPts val="0"/>
              </a:spcBef>
              <a:buSzPct val="45%"/>
              <a:buFont typeface="Arial" panose="020B0604020202020204" pitchFamily="34" charset="0"/>
              <a:buChar char="•"/>
            </a:pPr>
            <a:r>
              <a:rPr lang="en-US" sz="1100" b="1" dirty="0">
                <a:latin typeface="Noto Sans" pitchFamily="34"/>
                <a:cs typeface="Noto Sans Devanagari" pitchFamily="2"/>
              </a:rPr>
              <a:t>For example, one study found only 80% of falls detected, with one false alarm every 40 hours of use.</a:t>
            </a:r>
          </a:p>
        </p:txBody>
      </p:sp>
      <p:sp>
        <p:nvSpPr>
          <p:cNvPr id="17" name="Text Placeholder 16">
            <a:extLst>
              <a:ext uri="{FF2B5EF4-FFF2-40B4-BE49-F238E27FC236}">
                <a16:creationId xmlns:a16="http://schemas.microsoft.com/office/drawing/2014/main" id="{CBA26F22-D61F-E504-9C4E-B43FCC5DDA37}"/>
              </a:ext>
            </a:extLst>
          </p:cNvPr>
          <p:cNvSpPr>
            <a:spLocks noGrp="1"/>
          </p:cNvSpPr>
          <p:nvPr>
            <p:ph type="body" sz="half" idx="17"/>
          </p:nvPr>
        </p:nvSpPr>
        <p:spPr>
          <a:xfrm>
            <a:off x="6492580" y="1830263"/>
            <a:ext cx="2641673" cy="3336238"/>
          </a:xfrm>
        </p:spPr>
        <p:txBody>
          <a:bodyPr>
            <a:normAutofit/>
          </a:bodyPr>
          <a:lstStyle/>
          <a:p>
            <a:pPr marL="171450" lvl="0" indent="-171450">
              <a:lnSpc>
                <a:spcPct val="100%"/>
              </a:lnSpc>
              <a:spcBef>
                <a:spcPts val="1191"/>
              </a:spcBef>
              <a:spcAft>
                <a:spcPts val="992"/>
              </a:spcAft>
              <a:buClr>
                <a:srgbClr val="FFFFFF"/>
              </a:buClr>
              <a:buSzPct val="45%"/>
              <a:buFont typeface="Arial" panose="020B0604020202020204" pitchFamily="34" charset="0"/>
              <a:buChar char="•"/>
            </a:pPr>
            <a:r>
              <a:rPr lang="en-US" sz="1100" dirty="0">
                <a:latin typeface="Noto Sans" pitchFamily="34"/>
                <a:cs typeface="Noto Sans Devanagari" pitchFamily="2"/>
              </a:rPr>
              <a:t>Current systems don’t provide continuous, contextual monitoring of patient movement – no insight into their recovery</a:t>
            </a:r>
          </a:p>
          <a:p>
            <a:pPr marL="171450" lvl="0" indent="-171450">
              <a:lnSpc>
                <a:spcPct val="100%"/>
              </a:lnSpc>
              <a:spcBef>
                <a:spcPts val="1191"/>
              </a:spcBef>
              <a:spcAft>
                <a:spcPts val="992"/>
              </a:spcAft>
              <a:buClr>
                <a:srgbClr val="FFFFFF"/>
              </a:buClr>
              <a:buSzPct val="45%"/>
              <a:buFont typeface="Arial" panose="020B0604020202020204" pitchFamily="34" charset="0"/>
              <a:buChar char="•"/>
            </a:pPr>
            <a:r>
              <a:rPr lang="en-US" sz="1100" dirty="0">
                <a:latin typeface="Noto Sans" pitchFamily="34"/>
                <a:cs typeface="Noto Sans Devanagari" pitchFamily="2"/>
              </a:rPr>
              <a:t>Wearable IoT devices can continuously collect, transmit, and process activity data in real time, enabling more reliable insights into patient behavior.</a:t>
            </a:r>
          </a:p>
          <a:p>
            <a:pPr marL="171450" lvl="0" indent="-171450">
              <a:lnSpc>
                <a:spcPct val="100%"/>
              </a:lnSpc>
              <a:spcBef>
                <a:spcPts val="1191"/>
              </a:spcBef>
              <a:spcAft>
                <a:spcPts val="992"/>
              </a:spcAft>
              <a:buClr>
                <a:srgbClr val="FFFFFF"/>
              </a:buClr>
              <a:buSzPct val="45%"/>
              <a:buFont typeface="Arial" panose="020B0604020202020204" pitchFamily="34" charset="0"/>
              <a:buChar char="•"/>
            </a:pPr>
            <a:r>
              <a:rPr lang="en-US" sz="1100" b="1" dirty="0">
                <a:latin typeface="Noto Sans" pitchFamily="34"/>
                <a:cs typeface="Noto Sans Devanagari" pitchFamily="2"/>
              </a:rPr>
              <a:t>Goal: Reduce dependence on staff for recovery and patient monitoring and build a platform for future systems such as fall alarms</a:t>
            </a: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purl.oclc.org/ooxml/drawingml/main" xmlns:r="http://purl.oclc.org/ooxml/officeDocument/relationships" xmlns:p="http://purl.oclc.org/ooxml/presentationml/main">
  <p:cSld name="page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4559F0-F4C5-BA33-47AA-05BC3A2669A0}"/>
              </a:ext>
            </a:extLst>
          </p:cNvPr>
          <p:cNvSpPr txBox="1">
            <a:spLocks noGrp="1"/>
          </p:cNvSpPr>
          <p:nvPr>
            <p:ph type="title"/>
          </p:nvPr>
        </p:nvSpPr>
        <p:spPr/>
        <p:txBody>
          <a:bodyPr>
            <a:noAutofit/>
          </a:bodyPr>
          <a:lstStyle/>
          <a:p>
            <a:pPr lvl="0">
              <a:spcBef>
                <a:spcPts val="1191"/>
              </a:spcBef>
              <a:spcAft>
                <a:spcPts val="992"/>
              </a:spcAft>
            </a:pPr>
            <a:r>
              <a:rPr lang="en-US" sz="4000" dirty="0">
                <a:latin typeface="Noto Sans" pitchFamily="34"/>
                <a:cs typeface="Noto Sans Devanagari" pitchFamily="2"/>
              </a:rPr>
              <a:t>Aim &amp; Objectives</a:t>
            </a:r>
          </a:p>
        </p:txBody>
      </p:sp>
      <p:sp>
        <p:nvSpPr>
          <p:cNvPr id="11" name="Content Placeholder 10">
            <a:extLst>
              <a:ext uri="{FF2B5EF4-FFF2-40B4-BE49-F238E27FC236}">
                <a16:creationId xmlns:a16="http://schemas.microsoft.com/office/drawing/2014/main" id="{A1764E5F-9A77-6D68-9703-24CBF07E5E38}"/>
              </a:ext>
            </a:extLst>
          </p:cNvPr>
          <p:cNvSpPr>
            <a:spLocks noGrp="1"/>
          </p:cNvSpPr>
          <p:nvPr>
            <p:ph idx="1"/>
          </p:nvPr>
        </p:nvSpPr>
        <p:spPr>
          <a:xfrm>
            <a:off x="4261516" y="490048"/>
            <a:ext cx="5115142" cy="4298417"/>
          </a:xfrm>
        </p:spPr>
        <p:txBody>
          <a:bodyPr>
            <a:normAutofit fontScale="92.5%"/>
          </a:bodyPr>
          <a:lstStyle/>
          <a:p>
            <a:r>
              <a:rPr lang="en-IE" dirty="0"/>
              <a:t>Acquire accelerometer and gyroscope data from an IoT device</a:t>
            </a:r>
          </a:p>
          <a:p>
            <a:r>
              <a:rPr lang="en-IE" dirty="0"/>
              <a:t>Transmit sensor data in real-time to an IoT Gateway</a:t>
            </a:r>
          </a:p>
          <a:p>
            <a:r>
              <a:rPr lang="en-IE" dirty="0"/>
              <a:t>Perform preprocessing at the gateway</a:t>
            </a:r>
            <a:br>
              <a:rPr lang="en-IE" dirty="0"/>
            </a:br>
            <a:r>
              <a:rPr lang="en-IE" dirty="0"/>
              <a:t>(filtering, windowing, feature extraction)</a:t>
            </a:r>
          </a:p>
          <a:p>
            <a:r>
              <a:rPr lang="en-IE" dirty="0"/>
              <a:t>Push the data to a Cloud-based Machine Learning and Data Analytics Platform for classification and storage</a:t>
            </a:r>
          </a:p>
          <a:p>
            <a:r>
              <a:rPr lang="en-IE" dirty="0"/>
              <a:t>Implement monitoring of the time-series data with configurable alarms based on healthcare needs</a:t>
            </a:r>
          </a:p>
        </p:txBody>
      </p:sp>
      <p:sp>
        <p:nvSpPr>
          <p:cNvPr id="5" name="Text Placeholder 4">
            <a:extLst>
              <a:ext uri="{FF2B5EF4-FFF2-40B4-BE49-F238E27FC236}">
                <a16:creationId xmlns:a16="http://schemas.microsoft.com/office/drawing/2014/main" id="{F713BF8F-2A2F-251E-7178-33753AB4A967}"/>
              </a:ext>
            </a:extLst>
          </p:cNvPr>
          <p:cNvSpPr txBox="1">
            <a:spLocks noGrp="1"/>
          </p:cNvSpPr>
          <p:nvPr>
            <p:ph type="body" sz="half" idx="2"/>
          </p:nvPr>
        </p:nvSpPr>
        <p:spPr/>
        <p:txBody>
          <a:bodyPr anchor="ctr">
            <a:normAutofit/>
          </a:bodyPr>
          <a:lstStyle/>
          <a:p>
            <a:r>
              <a:rPr lang="en-US" sz="2400" dirty="0"/>
              <a:t>Implement an IoT system for activity classification and monitoring</a:t>
            </a: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purl.oclc.org/ooxml/drawingml/main" xmlns:r="http://purl.oclc.org/ooxml/officeDocument/relationships" xmlns:p="http://purl.oclc.org/ooxml/presentationml/main">
  <p:cSld name="page4">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FC2CA6F-F062-D12F-0A92-1147E7A1C04F}"/>
              </a:ext>
            </a:extLst>
          </p:cNvPr>
          <p:cNvSpPr txBox="1">
            <a:spLocks noGrp="1"/>
          </p:cNvSpPr>
          <p:nvPr>
            <p:ph type="title"/>
          </p:nvPr>
        </p:nvSpPr>
        <p:spPr/>
        <p:txBody>
          <a:bodyPr>
            <a:normAutofit/>
          </a:bodyPr>
          <a:lstStyle/>
          <a:p>
            <a:pPr lvl="0">
              <a:spcBef>
                <a:spcPts val="1191"/>
              </a:spcBef>
              <a:spcAft>
                <a:spcPts val="992"/>
              </a:spcAft>
            </a:pPr>
            <a:r>
              <a:rPr lang="en-US" sz="4000" dirty="0">
                <a:latin typeface="Noto Sans" pitchFamily="34"/>
                <a:cs typeface="Noto Sans Devanagari" pitchFamily="2"/>
              </a:rPr>
              <a:t>System Design</a:t>
            </a:r>
            <a:br>
              <a:rPr lang="en-US" sz="4000" dirty="0">
                <a:latin typeface="Noto Sans" pitchFamily="34"/>
                <a:cs typeface="Noto Sans Devanagari" pitchFamily="2"/>
              </a:rPr>
            </a:br>
            <a:r>
              <a:rPr lang="en-US" sz="4000" dirty="0">
                <a:latin typeface="Noto Sans" pitchFamily="34"/>
                <a:cs typeface="Noto Sans Devanagari" pitchFamily="2"/>
              </a:rPr>
              <a:t>AND ARCHITECTURE</a:t>
            </a:r>
          </a:p>
        </p:txBody>
      </p:sp>
      <p:sp>
        <p:nvSpPr>
          <p:cNvPr id="15" name="Text Placeholder 14">
            <a:extLst>
              <a:ext uri="{FF2B5EF4-FFF2-40B4-BE49-F238E27FC236}">
                <a16:creationId xmlns:a16="http://schemas.microsoft.com/office/drawing/2014/main" id="{5ADD6ACD-D7BC-2E28-6B57-B0432E737502}"/>
              </a:ext>
            </a:extLst>
          </p:cNvPr>
          <p:cNvSpPr>
            <a:spLocks noGrp="1"/>
          </p:cNvSpPr>
          <p:nvPr>
            <p:ph type="body" idx="1"/>
          </p:nvPr>
        </p:nvSpPr>
        <p:spPr/>
        <p:txBody>
          <a:bodyPr/>
          <a:lstStyle/>
          <a:p>
            <a:r>
              <a:rPr lang="en-IE" dirty="0"/>
              <a:t>Requirements</a:t>
            </a:r>
          </a:p>
        </p:txBody>
      </p:sp>
      <p:sp>
        <p:nvSpPr>
          <p:cNvPr id="18" name="Text Placeholder 17">
            <a:extLst>
              <a:ext uri="{FF2B5EF4-FFF2-40B4-BE49-F238E27FC236}">
                <a16:creationId xmlns:a16="http://schemas.microsoft.com/office/drawing/2014/main" id="{5E3AB1AC-F0E7-8C25-1E9F-79C8ACFB5EBB}"/>
              </a:ext>
            </a:extLst>
          </p:cNvPr>
          <p:cNvSpPr>
            <a:spLocks noGrp="1"/>
          </p:cNvSpPr>
          <p:nvPr>
            <p:ph type="body" sz="half" idx="15"/>
          </p:nvPr>
        </p:nvSpPr>
        <p:spPr>
          <a:xfrm>
            <a:off x="932589" y="2778439"/>
            <a:ext cx="2752064" cy="2388062"/>
          </a:xfrm>
        </p:spPr>
        <p:txBody>
          <a:bodyPr>
            <a:normAutofit/>
          </a:bodyPr>
          <a:lstStyle/>
          <a:p>
            <a:pPr marL="171450" indent="-171450">
              <a:buFont typeface="Arial" panose="020B0604020202020204" pitchFamily="34" charset="0"/>
              <a:buChar char="•"/>
            </a:pPr>
            <a:r>
              <a:rPr lang="en-IE" sz="1400" dirty="0"/>
              <a:t>Long battery life</a:t>
            </a:r>
          </a:p>
          <a:p>
            <a:pPr marL="171450" indent="-171450">
              <a:buFont typeface="Arial" panose="020B0604020202020204" pitchFamily="34" charset="0"/>
              <a:buChar char="•"/>
            </a:pPr>
            <a:r>
              <a:rPr lang="en-IE" sz="1400" dirty="0"/>
              <a:t>Medium-range communication (10-30m)</a:t>
            </a:r>
          </a:p>
          <a:p>
            <a:pPr marL="171450" indent="-171450">
              <a:buFont typeface="Arial" panose="020B0604020202020204" pitchFamily="34" charset="0"/>
              <a:buChar char="•"/>
            </a:pPr>
            <a:r>
              <a:rPr lang="en-IE" sz="1400" dirty="0"/>
              <a:t>Reliable data transmission</a:t>
            </a:r>
          </a:p>
          <a:p>
            <a:pPr marL="171450" indent="-171450">
              <a:buFont typeface="Arial" panose="020B0604020202020204" pitchFamily="34" charset="0"/>
              <a:buChar char="•"/>
            </a:pPr>
            <a:r>
              <a:rPr lang="en-IE" sz="1400" dirty="0"/>
              <a:t>Accurate motion sensing for classification</a:t>
            </a:r>
          </a:p>
          <a:p>
            <a:pPr marL="171450" indent="-171450">
              <a:buFont typeface="Arial" panose="020B0604020202020204" pitchFamily="34" charset="0"/>
              <a:buChar char="•"/>
            </a:pPr>
            <a:r>
              <a:rPr lang="en-IE" sz="1400" dirty="0"/>
              <a:t>Comfort – small and lightweight</a:t>
            </a:r>
          </a:p>
        </p:txBody>
      </p:sp>
      <p:sp>
        <p:nvSpPr>
          <p:cNvPr id="16" name="Text Placeholder 15">
            <a:extLst>
              <a:ext uri="{FF2B5EF4-FFF2-40B4-BE49-F238E27FC236}">
                <a16:creationId xmlns:a16="http://schemas.microsoft.com/office/drawing/2014/main" id="{07C186E6-043A-3490-B6E5-08A24DFD81E3}"/>
              </a:ext>
            </a:extLst>
          </p:cNvPr>
          <p:cNvSpPr>
            <a:spLocks noGrp="1"/>
          </p:cNvSpPr>
          <p:nvPr>
            <p:ph type="body" sz="quarter" idx="3"/>
          </p:nvPr>
        </p:nvSpPr>
        <p:spPr>
          <a:xfrm>
            <a:off x="3986499" y="2211384"/>
            <a:ext cx="2632922" cy="567055"/>
          </a:xfrm>
        </p:spPr>
        <p:txBody>
          <a:bodyPr/>
          <a:lstStyle/>
          <a:p>
            <a:r>
              <a:rPr lang="en-IE" dirty="0"/>
              <a:t>ARCHITECTURE</a:t>
            </a:r>
          </a:p>
        </p:txBody>
      </p:sp>
      <p:sp>
        <p:nvSpPr>
          <p:cNvPr id="19" name="Text Placeholder 18">
            <a:extLst>
              <a:ext uri="{FF2B5EF4-FFF2-40B4-BE49-F238E27FC236}">
                <a16:creationId xmlns:a16="http://schemas.microsoft.com/office/drawing/2014/main" id="{0F4AD077-17B7-4A3F-AFEE-33684F5FBC3C}"/>
              </a:ext>
            </a:extLst>
          </p:cNvPr>
          <p:cNvSpPr>
            <a:spLocks noGrp="1"/>
          </p:cNvSpPr>
          <p:nvPr>
            <p:ph type="body" sz="half" idx="16"/>
          </p:nvPr>
        </p:nvSpPr>
        <p:spPr>
          <a:xfrm>
            <a:off x="3987868" y="2778439"/>
            <a:ext cx="2642385" cy="2816174"/>
          </a:xfrm>
        </p:spPr>
        <p:txBody>
          <a:bodyPr>
            <a:normAutofit fontScale="92.5%" lnSpcReduction="10%"/>
          </a:bodyPr>
          <a:lstStyle/>
          <a:p>
            <a:r>
              <a:rPr lang="en-IE" dirty="0"/>
              <a:t>Sensing Layer:</a:t>
            </a:r>
          </a:p>
          <a:p>
            <a:pPr marL="171450" indent="-171450">
              <a:buFont typeface="Arial" panose="020B0604020202020204" pitchFamily="34" charset="0"/>
              <a:buChar char="•"/>
            </a:pPr>
            <a:r>
              <a:rPr lang="en-IE" dirty="0"/>
              <a:t>Hip-worn IoT sensor node with 6-axis IMU (Accelerometer + Gyroscope), BLE, BMC, rechargeable battery</a:t>
            </a:r>
          </a:p>
          <a:p>
            <a:r>
              <a:rPr lang="en-IE" dirty="0"/>
              <a:t>Gateway / Edge Compute Layer:</a:t>
            </a:r>
          </a:p>
          <a:p>
            <a:pPr marL="171450" indent="-171450">
              <a:buFont typeface="Arial" panose="020B0604020202020204" pitchFamily="34" charset="0"/>
              <a:buChar char="•"/>
            </a:pPr>
            <a:r>
              <a:rPr lang="en-IE" dirty="0"/>
              <a:t>IoT Gateway with BLE, </a:t>
            </a:r>
            <a:r>
              <a:rPr lang="en-IE" dirty="0" err="1"/>
              <a:t>WiFi</a:t>
            </a:r>
            <a:r>
              <a:rPr lang="en-IE" dirty="0"/>
              <a:t> / Ethernet Connectivity, SoC w/ Linux for feature extraction</a:t>
            </a:r>
          </a:p>
          <a:p>
            <a:r>
              <a:rPr lang="en-IE" dirty="0"/>
              <a:t>Application Layer:</a:t>
            </a:r>
          </a:p>
          <a:p>
            <a:pPr marL="171450" indent="-171450">
              <a:buFont typeface="Arial" panose="020B0604020202020204" pitchFamily="34" charset="0"/>
              <a:buChar char="•"/>
            </a:pPr>
            <a:r>
              <a:rPr lang="en-IE" dirty="0"/>
              <a:t>Machine Learning and Data Analytics pipeline with classifier and time-series database</a:t>
            </a:r>
          </a:p>
        </p:txBody>
      </p:sp>
      <p:pic>
        <p:nvPicPr>
          <p:cNvPr id="21" name="Picture 20">
            <a:extLst>
              <a:ext uri="{FF2B5EF4-FFF2-40B4-BE49-F238E27FC236}">
                <a16:creationId xmlns:a16="http://schemas.microsoft.com/office/drawing/2014/main" id="{F34E89B5-1EC7-A7DF-C6EC-09DDE6122415}"/>
              </a:ext>
            </a:extLst>
          </p:cNvPr>
          <p:cNvPicPr>
            <a:picLocks noChangeAspect="1"/>
          </p:cNvPicPr>
          <p:nvPr/>
        </p:nvPicPr>
        <p:blipFill>
          <a:blip r:embed="rId3">
            <a:lum/>
            <a:alphaModFix/>
          </a:blip>
          <a:srcRect/>
          <a:stretch>
            <a:fillRect/>
          </a:stretch>
        </p:blipFill>
        <p:spPr>
          <a:xfrm>
            <a:off x="7033846" y="-6983"/>
            <a:ext cx="3046779" cy="5672133"/>
          </a:xfrm>
          <a:prstGeom prst="rect">
            <a:avLst/>
          </a:prstGeom>
          <a:solidFill>
            <a:schemeClr val="tx1">
              <a:lumMod val="85%"/>
            </a:schemeClr>
          </a:solidFill>
          <a:effectLst/>
        </p:spPr>
      </p:pic>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purl.oclc.org/ooxml/drawingml/main" xmlns:r="http://purl.oclc.org/ooxml/officeDocument/relationships" xmlns:p="http://purl.oclc.org/ooxml/presentationml/main">
  <p:cSld name="page5">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DEA214A-3BB3-FD53-D773-F993191481DD}"/>
              </a:ext>
            </a:extLst>
          </p:cNvPr>
          <p:cNvSpPr txBox="1">
            <a:spLocks noGrp="1"/>
          </p:cNvSpPr>
          <p:nvPr>
            <p:ph type="title"/>
          </p:nvPr>
        </p:nvSpPr>
        <p:spPr/>
        <p:txBody>
          <a:bodyPr>
            <a:normAutofit/>
          </a:bodyPr>
          <a:lstStyle/>
          <a:p>
            <a:pPr lvl="0">
              <a:spcBef>
                <a:spcPts val="1191"/>
              </a:spcBef>
              <a:spcAft>
                <a:spcPts val="992"/>
              </a:spcAft>
            </a:pPr>
            <a:r>
              <a:rPr lang="en-US" sz="4300" dirty="0">
                <a:latin typeface="Noto Sans" pitchFamily="34"/>
                <a:cs typeface="Noto Sans Devanagari" pitchFamily="2"/>
              </a:rPr>
              <a:t>Component Selection</a:t>
            </a:r>
          </a:p>
        </p:txBody>
      </p:sp>
      <p:sp>
        <p:nvSpPr>
          <p:cNvPr id="14" name="Text Placeholder 13">
            <a:extLst>
              <a:ext uri="{FF2B5EF4-FFF2-40B4-BE49-F238E27FC236}">
                <a16:creationId xmlns:a16="http://schemas.microsoft.com/office/drawing/2014/main" id="{A9BB2C12-6919-7113-8B9F-04EC785BC7D0}"/>
              </a:ext>
            </a:extLst>
          </p:cNvPr>
          <p:cNvSpPr>
            <a:spLocks noGrp="1"/>
          </p:cNvSpPr>
          <p:nvPr>
            <p:ph type="body" idx="1"/>
          </p:nvPr>
        </p:nvSpPr>
        <p:spPr/>
        <p:txBody>
          <a:bodyPr/>
          <a:lstStyle/>
          <a:p>
            <a:r>
              <a:rPr lang="en-IE" dirty="0"/>
              <a:t>BMI160 + NRF52810 </a:t>
            </a:r>
            <a:r>
              <a:rPr lang="en-IE" dirty="0" err="1"/>
              <a:t>mcu</a:t>
            </a:r>
            <a:endParaRPr lang="en-IE" dirty="0"/>
          </a:p>
        </p:txBody>
      </p:sp>
      <p:sp>
        <p:nvSpPr>
          <p:cNvPr id="17" name="Picture Placeholder 16">
            <a:extLst>
              <a:ext uri="{FF2B5EF4-FFF2-40B4-BE49-F238E27FC236}">
                <a16:creationId xmlns:a16="http://schemas.microsoft.com/office/drawing/2014/main" id="{DD5E6D4F-7B09-9214-13FF-FB0CC180A33D}"/>
              </a:ext>
            </a:extLst>
          </p:cNvPr>
          <p:cNvSpPr>
            <a:spLocks noGrp="1"/>
          </p:cNvSpPr>
          <p:nvPr>
            <p:ph type="pic" idx="15"/>
          </p:nvPr>
        </p:nvSpPr>
        <p:spPr/>
        <p:txBody>
          <a:bodyPr/>
          <a:lstStyle/>
          <a:p>
            <a:endParaRPr lang="en-IE"/>
          </a:p>
        </p:txBody>
      </p:sp>
      <p:sp>
        <p:nvSpPr>
          <p:cNvPr id="18" name="Text Placeholder 17">
            <a:extLst>
              <a:ext uri="{FF2B5EF4-FFF2-40B4-BE49-F238E27FC236}">
                <a16:creationId xmlns:a16="http://schemas.microsoft.com/office/drawing/2014/main" id="{5E6E3DA5-C565-78DA-3304-EF4297905B9B}"/>
              </a:ext>
            </a:extLst>
          </p:cNvPr>
          <p:cNvSpPr>
            <a:spLocks noGrp="1"/>
          </p:cNvSpPr>
          <p:nvPr>
            <p:ph type="body" sz="half" idx="18"/>
          </p:nvPr>
        </p:nvSpPr>
        <p:spPr>
          <a:xfrm>
            <a:off x="943746" y="4118432"/>
            <a:ext cx="2641898" cy="1048069"/>
          </a:xfrm>
        </p:spPr>
        <p:txBody>
          <a:bodyPr>
            <a:normAutofit fontScale="85%" lnSpcReduction="20%"/>
          </a:bodyPr>
          <a:lstStyle/>
          <a:p>
            <a:pPr marL="171450" indent="-171450">
              <a:buFont typeface="Arial" panose="020B0604020202020204" pitchFamily="34" charset="0"/>
              <a:buChar char="•"/>
            </a:pPr>
            <a:r>
              <a:rPr lang="en-IE" dirty="0"/>
              <a:t>3-axis Accelerometer + 3-axis Gyro</a:t>
            </a:r>
          </a:p>
          <a:p>
            <a:pPr marL="171450" indent="-171450">
              <a:buFont typeface="Arial" panose="020B0604020202020204" pitchFamily="34" charset="0"/>
              <a:buChar char="•"/>
            </a:pPr>
            <a:r>
              <a:rPr lang="en-IE" dirty="0"/>
              <a:t>Configurable Sample Rate &gt;100Hz</a:t>
            </a:r>
          </a:p>
          <a:p>
            <a:pPr marL="171450" indent="-171450">
              <a:buFont typeface="Arial" panose="020B0604020202020204" pitchFamily="34" charset="0"/>
              <a:buChar char="•"/>
            </a:pPr>
            <a:r>
              <a:rPr lang="en-IE" dirty="0"/>
              <a:t>Both are ultra-low-power</a:t>
            </a:r>
          </a:p>
          <a:p>
            <a:pPr marL="171450" indent="-171450">
              <a:buFont typeface="Arial" panose="020B0604020202020204" pitchFamily="34" charset="0"/>
              <a:buChar char="•"/>
            </a:pPr>
            <a:r>
              <a:rPr lang="en-IE" dirty="0"/>
              <a:t>Built in BLE 5.0, 2.4Ghz, both support 3.3v</a:t>
            </a:r>
          </a:p>
        </p:txBody>
      </p:sp>
      <p:sp>
        <p:nvSpPr>
          <p:cNvPr id="15" name="Text Placeholder 14">
            <a:extLst>
              <a:ext uri="{FF2B5EF4-FFF2-40B4-BE49-F238E27FC236}">
                <a16:creationId xmlns:a16="http://schemas.microsoft.com/office/drawing/2014/main" id="{FAAA1D0D-7450-3F3D-C981-9CD542E48AE3}"/>
              </a:ext>
            </a:extLst>
          </p:cNvPr>
          <p:cNvSpPr>
            <a:spLocks noGrp="1"/>
          </p:cNvSpPr>
          <p:nvPr>
            <p:ph type="body" sz="quarter" idx="3"/>
          </p:nvPr>
        </p:nvSpPr>
        <p:spPr/>
        <p:txBody>
          <a:bodyPr/>
          <a:lstStyle/>
          <a:p>
            <a:r>
              <a:rPr lang="en-IE" dirty="0"/>
              <a:t>Raspberry pi 4/5</a:t>
            </a:r>
          </a:p>
        </p:txBody>
      </p:sp>
      <p:sp>
        <p:nvSpPr>
          <p:cNvPr id="21" name="Picture Placeholder 20">
            <a:extLst>
              <a:ext uri="{FF2B5EF4-FFF2-40B4-BE49-F238E27FC236}">
                <a16:creationId xmlns:a16="http://schemas.microsoft.com/office/drawing/2014/main" id="{C2B4EC7C-B0CB-FC9A-BC6A-C1E3BDED5808}"/>
              </a:ext>
            </a:extLst>
          </p:cNvPr>
          <p:cNvSpPr>
            <a:spLocks noGrp="1"/>
          </p:cNvSpPr>
          <p:nvPr>
            <p:ph type="pic" idx="21"/>
          </p:nvPr>
        </p:nvSpPr>
        <p:spPr/>
        <p:txBody>
          <a:bodyPr/>
          <a:lstStyle/>
          <a:p>
            <a:endParaRPr lang="en-IE" dirty="0"/>
          </a:p>
        </p:txBody>
      </p:sp>
      <p:sp>
        <p:nvSpPr>
          <p:cNvPr id="19" name="Text Placeholder 18">
            <a:extLst>
              <a:ext uri="{FF2B5EF4-FFF2-40B4-BE49-F238E27FC236}">
                <a16:creationId xmlns:a16="http://schemas.microsoft.com/office/drawing/2014/main" id="{C51ABEA3-2BC8-579C-564E-C31754DD19CA}"/>
              </a:ext>
            </a:extLst>
          </p:cNvPr>
          <p:cNvSpPr>
            <a:spLocks noGrp="1"/>
          </p:cNvSpPr>
          <p:nvPr>
            <p:ph type="body" sz="half" idx="19"/>
          </p:nvPr>
        </p:nvSpPr>
        <p:spPr>
          <a:xfrm>
            <a:off x="3710445" y="4118431"/>
            <a:ext cx="2646164" cy="1048069"/>
          </a:xfrm>
        </p:spPr>
        <p:txBody>
          <a:bodyPr>
            <a:normAutofit fontScale="85%" lnSpcReduction="20%"/>
          </a:bodyPr>
          <a:lstStyle/>
          <a:p>
            <a:pPr marL="171450" indent="-171450">
              <a:buFont typeface="Arial" panose="020B0604020202020204" pitchFamily="34" charset="0"/>
              <a:buChar char="•"/>
            </a:pPr>
            <a:r>
              <a:rPr lang="en-IE" dirty="0"/>
              <a:t>Powerful quad-core ARM processor</a:t>
            </a:r>
          </a:p>
          <a:p>
            <a:pPr marL="171450" indent="-171450">
              <a:buFont typeface="Arial" panose="020B0604020202020204" pitchFamily="34" charset="0"/>
              <a:buChar char="•"/>
            </a:pPr>
            <a:r>
              <a:rPr lang="en-IE" dirty="0"/>
              <a:t>Gigabit Ethernet + Bluetooth 5.0</a:t>
            </a:r>
          </a:p>
          <a:p>
            <a:pPr marL="171450" indent="-171450">
              <a:buFont typeface="Arial" panose="020B0604020202020204" pitchFamily="34" charset="0"/>
              <a:buChar char="•"/>
            </a:pPr>
            <a:r>
              <a:rPr lang="en-IE" dirty="0"/>
              <a:t>Can handle a large number of devices</a:t>
            </a:r>
          </a:p>
          <a:p>
            <a:pPr marL="171450" indent="-171450">
              <a:buFont typeface="Arial" panose="020B0604020202020204" pitchFamily="34" charset="0"/>
              <a:buChar char="•"/>
            </a:pPr>
            <a:r>
              <a:rPr lang="en-IE" dirty="0"/>
              <a:t>Compact and consumes 15w maximum</a:t>
            </a:r>
          </a:p>
        </p:txBody>
      </p:sp>
      <p:sp>
        <p:nvSpPr>
          <p:cNvPr id="16" name="Text Placeholder 15">
            <a:extLst>
              <a:ext uri="{FF2B5EF4-FFF2-40B4-BE49-F238E27FC236}">
                <a16:creationId xmlns:a16="http://schemas.microsoft.com/office/drawing/2014/main" id="{FBD90149-F2A7-5633-EA88-88C24299F127}"/>
              </a:ext>
            </a:extLst>
          </p:cNvPr>
          <p:cNvSpPr>
            <a:spLocks noGrp="1"/>
          </p:cNvSpPr>
          <p:nvPr>
            <p:ph type="body" sz="quarter" idx="13"/>
          </p:nvPr>
        </p:nvSpPr>
        <p:spPr/>
        <p:txBody>
          <a:bodyPr/>
          <a:lstStyle/>
          <a:p>
            <a:r>
              <a:rPr lang="en-IE" dirty="0"/>
              <a:t>Lifepo4 + npm1300 </a:t>
            </a:r>
            <a:r>
              <a:rPr lang="en-IE" dirty="0" err="1"/>
              <a:t>pmic</a:t>
            </a:r>
            <a:endParaRPr lang="en-IE" dirty="0"/>
          </a:p>
        </p:txBody>
      </p:sp>
      <p:sp>
        <p:nvSpPr>
          <p:cNvPr id="22" name="Picture Placeholder 21">
            <a:extLst>
              <a:ext uri="{FF2B5EF4-FFF2-40B4-BE49-F238E27FC236}">
                <a16:creationId xmlns:a16="http://schemas.microsoft.com/office/drawing/2014/main" id="{C58822A0-257E-8A8F-CBE2-5DF0C26E735D}"/>
              </a:ext>
            </a:extLst>
          </p:cNvPr>
          <p:cNvSpPr>
            <a:spLocks noGrp="1"/>
          </p:cNvSpPr>
          <p:nvPr>
            <p:ph type="pic" idx="22"/>
          </p:nvPr>
        </p:nvSpPr>
        <p:spPr/>
        <p:txBody>
          <a:bodyPr/>
          <a:lstStyle/>
          <a:p>
            <a:endParaRPr lang="en-IE"/>
          </a:p>
        </p:txBody>
      </p:sp>
      <p:sp>
        <p:nvSpPr>
          <p:cNvPr id="20" name="Text Placeholder 19">
            <a:extLst>
              <a:ext uri="{FF2B5EF4-FFF2-40B4-BE49-F238E27FC236}">
                <a16:creationId xmlns:a16="http://schemas.microsoft.com/office/drawing/2014/main" id="{09AE6B9F-53B4-3D08-E1F3-83A11CB7BFB2}"/>
              </a:ext>
            </a:extLst>
          </p:cNvPr>
          <p:cNvSpPr>
            <a:spLocks noGrp="1"/>
          </p:cNvSpPr>
          <p:nvPr>
            <p:ph type="body" sz="half" idx="20"/>
          </p:nvPr>
        </p:nvSpPr>
        <p:spPr>
          <a:xfrm>
            <a:off x="6492579" y="4118429"/>
            <a:ext cx="2641673" cy="1098672"/>
          </a:xfrm>
        </p:spPr>
        <p:txBody>
          <a:bodyPr>
            <a:normAutofit fontScale="85%" lnSpcReduction="20%"/>
          </a:bodyPr>
          <a:lstStyle/>
          <a:p>
            <a:pPr marL="171450" indent="-171450">
              <a:buFont typeface="Arial" panose="020B0604020202020204" pitchFamily="34" charset="0"/>
              <a:buChar char="•"/>
            </a:pPr>
            <a:r>
              <a:rPr lang="en-IE" dirty="0"/>
              <a:t>Extremely stable battery chemistry</a:t>
            </a:r>
          </a:p>
          <a:p>
            <a:pPr marL="171450" indent="-171450">
              <a:buFont typeface="Arial" panose="020B0604020202020204" pitchFamily="34" charset="0"/>
              <a:buChar char="•"/>
            </a:pPr>
            <a:r>
              <a:rPr lang="en-IE" dirty="0"/>
              <a:t>600mAh per AA-sized cell with 2000+ charge cycles before replacement</a:t>
            </a:r>
          </a:p>
          <a:p>
            <a:pPr marL="171450" indent="-171450">
              <a:buFont typeface="Arial" panose="020B0604020202020204" pitchFamily="34" charset="0"/>
              <a:buChar char="•"/>
            </a:pPr>
            <a:r>
              <a:rPr lang="en-IE" dirty="0"/>
              <a:t>Supports USB-C, 3.2v Battery voltage, battery level gauging, and more</a:t>
            </a:r>
          </a:p>
        </p:txBody>
      </p:sp>
      <p:sp>
        <p:nvSpPr>
          <p:cNvPr id="24" name="AutoShape 4" descr="nRF52810 SoC">
            <a:extLst>
              <a:ext uri="{FF2B5EF4-FFF2-40B4-BE49-F238E27FC236}">
                <a16:creationId xmlns:a16="http://schemas.microsoft.com/office/drawing/2014/main" id="{6ED12C82-704D-C1B2-A65B-02E9D2620120}"/>
              </a:ext>
            </a:extLst>
          </p:cNvPr>
          <p:cNvSpPr>
            <a:spLocks noChangeAspect="1" noChangeArrowheads="1"/>
          </p:cNvSpPr>
          <p:nvPr/>
        </p:nvSpPr>
        <p:spPr bwMode="auto">
          <a:xfrm>
            <a:off x="4887913" y="2682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sp>
        <p:nvSpPr>
          <p:cNvPr id="25" name="AutoShape 6" descr="nRF52810 SoC">
            <a:extLst>
              <a:ext uri="{FF2B5EF4-FFF2-40B4-BE49-F238E27FC236}">
                <a16:creationId xmlns:a16="http://schemas.microsoft.com/office/drawing/2014/main" id="{C463C113-C6C9-4BDB-D6C9-D8C9C68AEFFC}"/>
              </a:ext>
            </a:extLst>
          </p:cNvPr>
          <p:cNvSpPr>
            <a:spLocks noChangeAspect="1" noChangeArrowheads="1"/>
          </p:cNvSpPr>
          <p:nvPr/>
        </p:nvSpPr>
        <p:spPr bwMode="auto">
          <a:xfrm>
            <a:off x="5040313" y="2835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pic>
        <p:nvPicPr>
          <p:cNvPr id="28" name="Picture 27">
            <a:extLst>
              <a:ext uri="{FF2B5EF4-FFF2-40B4-BE49-F238E27FC236}">
                <a16:creationId xmlns:a16="http://schemas.microsoft.com/office/drawing/2014/main" id="{3DC5C1AA-C029-B381-488C-1B05AFD0F486}"/>
              </a:ext>
            </a:extLst>
          </p:cNvPr>
          <p:cNvPicPr>
            <a:picLocks noChangeAspect="1"/>
          </p:cNvPicPr>
          <p:nvPr/>
        </p:nvPicPr>
        <p:blipFill>
          <a:blip r:embed="rId3"/>
          <a:stretch>
            <a:fillRect/>
          </a:stretch>
        </p:blipFill>
        <p:spPr>
          <a:xfrm>
            <a:off x="1163836" y="2307506"/>
            <a:ext cx="1038299" cy="1038299"/>
          </a:xfrm>
          <a:prstGeom prst="rect">
            <a:avLst/>
          </a:prstGeom>
        </p:spPr>
      </p:pic>
      <p:pic>
        <p:nvPicPr>
          <p:cNvPr id="1034" name="Picture 10" descr="BMI160 Bosch Sensortec | Mouser South Africa">
            <a:extLst>
              <a:ext uri="{FF2B5EF4-FFF2-40B4-BE49-F238E27FC236}">
                <a16:creationId xmlns:a16="http://schemas.microsoft.com/office/drawing/2014/main" id="{6DAE11DE-D5EA-AD1E-FB1D-237520580511}"/>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7.673%" b="92.839%" l="4.166%" r="95%">
                        <a14:foregroundMark x1="27.5%" y1="89.258%" x2="29.833%" y2="92.839%"/>
                        <a14:foregroundMark x1="28.5%" y1="88.491%" x2="29.167%" y2="90.026%"/>
                        <a14:foregroundMark x1="90.5%" y1="67.263%" x2="90.5%" y2="67.263%"/>
                        <a14:foregroundMark x1="91.833%" y1="67.008%" x2="91.833%" y2="67.008%"/>
                        <a14:foregroundMark x1="93.5%" y1="66.496%" x2="93.5%" y2="66.496%"/>
                        <a14:foregroundMark x1="95%" y1="66.24%" x2="95%" y2="66.24%"/>
                        <a14:foregroundMark x1="11.167%" y1="53.197%" x2="6.5%" y2="40.921%"/>
                        <a14:foregroundMark x1="5%" y1="38.363%" x2="4.333%" y2="36.573%"/>
                        <a14:foregroundMark x1="49.167%" y1="13.811%" x2="68.667%" y2="7.673%"/>
                      </a14:backgroundRemoval>
                    </a14:imgEffect>
                  </a14:imgLayer>
                </a14:imgProps>
              </a:ext>
              <a:ext uri="{28A0092B-C50C-407E-A947-70E740481C1C}">
                <a14:useLocalDpi xmlns:a14="http://schemas.microsoft.com/office/drawing/2010/main" val="0"/>
              </a:ext>
            </a:extLst>
          </a:blip>
          <a:srcRect/>
          <a:stretch>
            <a:fillRect/>
          </a:stretch>
        </p:blipFill>
        <p:spPr bwMode="auto">
          <a:xfrm>
            <a:off x="2354535" y="2473238"/>
            <a:ext cx="1111109" cy="72407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aspberry Pi 4 B 4GB Model B">
            <a:extLst>
              <a:ext uri="{FF2B5EF4-FFF2-40B4-BE49-F238E27FC236}">
                <a16:creationId xmlns:a16="http://schemas.microsoft.com/office/drawing/2014/main" id="{860DB456-7C6A-804B-8651-0117C8753ABA}"/>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0%" b="90%" l="10%" r="90%"/>
                    </a14:imgEffect>
                  </a14:imgLayer>
                </a14:imgProps>
              </a:ext>
              <a:ext uri="{28A0092B-C50C-407E-A947-70E740481C1C}">
                <a14:useLocalDpi xmlns:a14="http://schemas.microsoft.com/office/drawing/2010/main" val="0"/>
              </a:ext>
            </a:extLst>
          </a:blip>
          <a:srcRect/>
          <a:stretch>
            <a:fillRect/>
          </a:stretch>
        </p:blipFill>
        <p:spPr bwMode="auto">
          <a:xfrm>
            <a:off x="3411284" y="1994644"/>
            <a:ext cx="3081347" cy="173186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Front of an IC saying NPM1300, QEAAB0, 2302AC, with back showing QFN pads">
            <a:extLst>
              <a:ext uri="{FF2B5EF4-FFF2-40B4-BE49-F238E27FC236}">
                <a16:creationId xmlns:a16="http://schemas.microsoft.com/office/drawing/2014/main" id="{61A4ACF7-C1CD-CA2E-9384-9662EC53F43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81824" y="2341425"/>
            <a:ext cx="1044266" cy="1038299"/>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Group 30">
            <a:extLst>
              <a:ext uri="{FF2B5EF4-FFF2-40B4-BE49-F238E27FC236}">
                <a16:creationId xmlns:a16="http://schemas.microsoft.com/office/drawing/2014/main" id="{A748F6F7-F615-6C76-75B0-F1C833B66FA9}"/>
              </a:ext>
            </a:extLst>
          </p:cNvPr>
          <p:cNvGrpSpPr/>
          <p:nvPr/>
        </p:nvGrpSpPr>
        <p:grpSpPr>
          <a:xfrm>
            <a:off x="7685270" y="2187919"/>
            <a:ext cx="1383423" cy="1294708"/>
            <a:chOff x="7727004" y="2233842"/>
            <a:chExt cx="1383423" cy="1294708"/>
          </a:xfrm>
        </p:grpSpPr>
        <p:pic>
          <p:nvPicPr>
            <p:cNvPr id="1038" name="Picture 14" descr="3.2V 14500 AA - 600mAh LiFePo4 battery lithium iron phosphate with Taps">
              <a:extLst>
                <a:ext uri="{FF2B5EF4-FFF2-40B4-BE49-F238E27FC236}">
                  <a16:creationId xmlns:a16="http://schemas.microsoft.com/office/drawing/2014/main" id="{E5E0627A-1A01-1EA1-07C4-C1CAE2BF54C9}"/>
                </a:ext>
              </a:extLst>
            </p:cNvPr>
            <p:cNvPicPr>
              <a:picLocks noChangeAspect="1" noChangeArrowheads="1"/>
            </p:cNvPicPr>
            <p:nvPr/>
          </p:nvPicPr>
          <p:blipFill>
            <a:blip r:embed="rId9">
              <a:extLst>
                <a:ext uri="{BEBA8EAE-BF5A-486C-A8C5-ECC9F3942E4B}">
                  <a14:imgProps xmlns:a14="http://schemas.microsoft.com/office/drawing/2010/main">
                    <a14:imgLayer r:embed="rId10">
                      <a14:imgEffect>
                        <a14:backgroundRemoval t="7.211%" b="92.979%" l="9.974%" r="89.764%">
                          <a14:foregroundMark x1="33.333%" y1="10.816%" x2="46.456%" y2="6.262%"/>
                          <a14:foregroundMark x1="46.456%" y1="6.262%" x2="61.155%" y2="7.4%"/>
                          <a14:foregroundMark x1="61.155%" y1="7.4%" x2="66.142%" y2="10.057%"/>
                          <a14:foregroundMark x1="35.433%" y1="88.804%" x2="47.769%" y2="94.307%"/>
                          <a14:foregroundMark x1="47.769%" y1="94.307%" x2="61.68%" y2="92.979%"/>
                          <a14:foregroundMark x1="61.68%" y1="92.979%" x2="68.766%" y2="86.527%"/>
                          <a14:foregroundMark x1="55.643%" y1="17.457%" x2="58.793%" y2="18.785%"/>
                        </a14:backgroundRemoval>
                      </a14:imgEffect>
                    </a14:imgLayer>
                  </a14:imgProps>
                </a:ext>
                <a:ext uri="{28A0092B-C50C-407E-A947-70E740481C1C}">
                  <a14:useLocalDpi xmlns:a14="http://schemas.microsoft.com/office/drawing/2010/main" val="0"/>
                </a:ext>
              </a:extLst>
            </a:blip>
            <a:srcRect/>
            <a:stretch>
              <a:fillRect/>
            </a:stretch>
          </p:blipFill>
          <p:spPr bwMode="auto">
            <a:xfrm rot="18146651">
              <a:off x="7922508" y="2042833"/>
              <a:ext cx="996910" cy="137892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4" descr="3.2V 14500 AA - 600mAh LiFePo4 battery lithium iron phosphate with Taps">
              <a:extLst>
                <a:ext uri="{FF2B5EF4-FFF2-40B4-BE49-F238E27FC236}">
                  <a16:creationId xmlns:a16="http://schemas.microsoft.com/office/drawing/2014/main" id="{4E0D4C6E-A131-3D3D-9DD8-75C9D5651657}"/>
                </a:ext>
              </a:extLst>
            </p:cNvPr>
            <p:cNvPicPr>
              <a:picLocks noChangeAspect="1" noChangeArrowheads="1"/>
            </p:cNvPicPr>
            <p:nvPr/>
          </p:nvPicPr>
          <p:blipFill>
            <a:blip r:embed="rId9">
              <a:extLst>
                <a:ext uri="{BEBA8EAE-BF5A-486C-A8C5-ECC9F3942E4B}">
                  <a14:imgProps xmlns:a14="http://schemas.microsoft.com/office/drawing/2010/main">
                    <a14:imgLayer r:embed="rId10">
                      <a14:imgEffect>
                        <a14:backgroundRemoval t="7.211%" b="92.979%" l="9.974%" r="89.764%">
                          <a14:foregroundMark x1="33.333%" y1="10.816%" x2="46.456%" y2="6.262%"/>
                          <a14:foregroundMark x1="46.456%" y1="6.262%" x2="61.155%" y2="7.4%"/>
                          <a14:foregroundMark x1="61.155%" y1="7.4%" x2="66.142%" y2="10.057%"/>
                          <a14:foregroundMark x1="35.433%" y1="88.804%" x2="47.769%" y2="94.307%"/>
                          <a14:foregroundMark x1="47.769%" y1="94.307%" x2="61.68%" y2="92.979%"/>
                          <a14:foregroundMark x1="61.68%" y1="92.979%" x2="68.766%" y2="86.527%"/>
                          <a14:foregroundMark x1="55.643%" y1="17.457%" x2="58.793%" y2="18.785%"/>
                        </a14:backgroundRemoval>
                      </a14:imgEffect>
                    </a14:imgLayer>
                  </a14:imgProps>
                </a:ext>
                <a:ext uri="{28A0092B-C50C-407E-A947-70E740481C1C}">
                  <a14:useLocalDpi xmlns:a14="http://schemas.microsoft.com/office/drawing/2010/main" val="0"/>
                </a:ext>
              </a:extLst>
            </a:blip>
            <a:srcRect/>
            <a:stretch>
              <a:fillRect/>
            </a:stretch>
          </p:blipFill>
          <p:spPr bwMode="auto">
            <a:xfrm rot="18146651">
              <a:off x="7918013" y="2340631"/>
              <a:ext cx="996910" cy="1378928"/>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purl.oclc.org/ooxml/drawingml/main" xmlns:r="http://purl.oclc.org/ooxml/officeDocument/relationships" xmlns:p="http://purl.oclc.org/ooxml/presentationml/main">
  <p:cSld name="page7">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3B6D09AE-49A6-C984-7A0F-F10B94E46CE9}"/>
              </a:ext>
            </a:extLst>
          </p:cNvPr>
          <p:cNvSpPr>
            <a:spLocks noGrp="1"/>
          </p:cNvSpPr>
          <p:nvPr>
            <p:ph type="title"/>
          </p:nvPr>
        </p:nvSpPr>
        <p:spPr>
          <a:xfrm>
            <a:off x="943745" y="511927"/>
            <a:ext cx="8190508" cy="681254"/>
          </a:xfrm>
        </p:spPr>
        <p:txBody>
          <a:bodyPr>
            <a:normAutofit/>
          </a:bodyPr>
          <a:lstStyle/>
          <a:p>
            <a:r>
              <a:rPr lang="en-IE" sz="4000" dirty="0"/>
              <a:t>IMPLEMENTATION</a:t>
            </a:r>
          </a:p>
        </p:txBody>
      </p:sp>
      <p:sp>
        <p:nvSpPr>
          <p:cNvPr id="15" name="Text Placeholder 14">
            <a:extLst>
              <a:ext uri="{FF2B5EF4-FFF2-40B4-BE49-F238E27FC236}">
                <a16:creationId xmlns:a16="http://schemas.microsoft.com/office/drawing/2014/main" id="{1E2F7B5D-9168-F2A6-820C-32C7E885481B}"/>
              </a:ext>
            </a:extLst>
          </p:cNvPr>
          <p:cNvSpPr>
            <a:spLocks noGrp="1"/>
          </p:cNvSpPr>
          <p:nvPr>
            <p:ph type="body" idx="1"/>
          </p:nvPr>
        </p:nvSpPr>
        <p:spPr>
          <a:xfrm>
            <a:off x="1132764" y="1226942"/>
            <a:ext cx="3844547" cy="681253"/>
          </a:xfrm>
        </p:spPr>
        <p:txBody>
          <a:bodyPr/>
          <a:lstStyle/>
          <a:p>
            <a:r>
              <a:rPr lang="en-IE" dirty="0"/>
              <a:t>Feather sense </a:t>
            </a:r>
            <a:r>
              <a:rPr lang="en-IE" dirty="0" err="1"/>
              <a:t>iot</a:t>
            </a:r>
            <a:r>
              <a:rPr lang="en-IE" dirty="0"/>
              <a:t> node</a:t>
            </a:r>
          </a:p>
        </p:txBody>
      </p:sp>
      <p:sp>
        <p:nvSpPr>
          <p:cNvPr id="16" name="Content Placeholder 15">
            <a:extLst>
              <a:ext uri="{FF2B5EF4-FFF2-40B4-BE49-F238E27FC236}">
                <a16:creationId xmlns:a16="http://schemas.microsoft.com/office/drawing/2014/main" id="{7B7533B5-096D-A164-0047-8B681130174C}"/>
              </a:ext>
            </a:extLst>
          </p:cNvPr>
          <p:cNvSpPr>
            <a:spLocks noGrp="1"/>
          </p:cNvSpPr>
          <p:nvPr>
            <p:ph sz="half" idx="2"/>
          </p:nvPr>
        </p:nvSpPr>
        <p:spPr>
          <a:xfrm>
            <a:off x="943745" y="1908194"/>
            <a:ext cx="4033565" cy="3250429"/>
          </a:xfrm>
        </p:spPr>
        <p:txBody>
          <a:bodyPr/>
          <a:lstStyle/>
          <a:p>
            <a:r>
              <a:rPr lang="en-IE" dirty="0"/>
              <a:t>LSM6DS3 IMU sampling at 50Hz</a:t>
            </a:r>
          </a:p>
          <a:p>
            <a:r>
              <a:rPr lang="en-IE" dirty="0"/>
              <a:t>Initial implementation:</a:t>
            </a:r>
            <a:br>
              <a:rPr lang="en-IE" dirty="0"/>
            </a:br>
            <a:r>
              <a:rPr lang="en-IE" dirty="0"/>
              <a:t>CBOR data over UART – 11Hz</a:t>
            </a:r>
          </a:p>
          <a:p>
            <a:r>
              <a:rPr lang="en-IE" dirty="0"/>
              <a:t>Revised implementation:</a:t>
            </a:r>
            <a:br>
              <a:rPr lang="en-IE" dirty="0"/>
            </a:br>
            <a:r>
              <a:rPr lang="en-IE" dirty="0"/>
              <a:t>GATT Service transmitting fixed size packets, supports 50 Hz</a:t>
            </a:r>
          </a:p>
          <a:p>
            <a:r>
              <a:rPr lang="en-IE" dirty="0"/>
              <a:t>GATT communication highly reliable</a:t>
            </a:r>
          </a:p>
        </p:txBody>
      </p:sp>
      <p:sp>
        <p:nvSpPr>
          <p:cNvPr id="17" name="Text Placeholder 16">
            <a:extLst>
              <a:ext uri="{FF2B5EF4-FFF2-40B4-BE49-F238E27FC236}">
                <a16:creationId xmlns:a16="http://schemas.microsoft.com/office/drawing/2014/main" id="{0D0A1491-22E1-55A1-A178-EFD822CFC37A}"/>
              </a:ext>
            </a:extLst>
          </p:cNvPr>
          <p:cNvSpPr>
            <a:spLocks noGrp="1"/>
          </p:cNvSpPr>
          <p:nvPr>
            <p:ph type="body" sz="quarter" idx="3"/>
          </p:nvPr>
        </p:nvSpPr>
        <p:spPr>
          <a:xfrm>
            <a:off x="5292335" y="1226941"/>
            <a:ext cx="3841917" cy="681253"/>
          </a:xfrm>
        </p:spPr>
        <p:txBody>
          <a:bodyPr/>
          <a:lstStyle/>
          <a:p>
            <a:r>
              <a:rPr lang="en-IE" dirty="0"/>
              <a:t>Raspberry pi gateway node</a:t>
            </a:r>
          </a:p>
        </p:txBody>
      </p:sp>
      <p:sp>
        <p:nvSpPr>
          <p:cNvPr id="18" name="Content Placeholder 17">
            <a:extLst>
              <a:ext uri="{FF2B5EF4-FFF2-40B4-BE49-F238E27FC236}">
                <a16:creationId xmlns:a16="http://schemas.microsoft.com/office/drawing/2014/main" id="{A036D07A-5135-98C0-34B3-E8A318C64136}"/>
              </a:ext>
            </a:extLst>
          </p:cNvPr>
          <p:cNvSpPr>
            <a:spLocks noGrp="1"/>
          </p:cNvSpPr>
          <p:nvPr>
            <p:ph sz="quarter" idx="4"/>
          </p:nvPr>
        </p:nvSpPr>
        <p:spPr>
          <a:xfrm>
            <a:off x="5103317" y="1908194"/>
            <a:ext cx="4030935" cy="3250429"/>
          </a:xfrm>
        </p:spPr>
        <p:txBody>
          <a:bodyPr/>
          <a:lstStyle/>
          <a:p>
            <a:r>
              <a:rPr lang="en-IE" dirty="0"/>
              <a:t>Data retrieval via GATT with Bleak (easy subscription to characteristic)</a:t>
            </a:r>
          </a:p>
          <a:p>
            <a:r>
              <a:rPr lang="en-IE" dirty="0"/>
              <a:t>50-sample average for zeroing</a:t>
            </a:r>
          </a:p>
          <a:p>
            <a:r>
              <a:rPr lang="en-IE" dirty="0"/>
              <a:t>0.1m/s &amp; 0.1deg/s dead zone</a:t>
            </a:r>
          </a:p>
          <a:p>
            <a:r>
              <a:rPr lang="en-IE" dirty="0"/>
              <a:t>128-sample window – 50% overlap</a:t>
            </a:r>
          </a:p>
          <a:p>
            <a:r>
              <a:rPr lang="en-IE" dirty="0"/>
              <a:t>Feature Extraction – Mean, Min/Max, FFT, derivatives, etc.</a:t>
            </a: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purl.oclc.org/ooxml/drawingml/main" xmlns:r="http://purl.oclc.org/ooxml/officeDocument/relationships" xmlns:p="http://purl.oclc.org/ooxml/presentationml/main">
  <p:cSld name="pag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BF08A-FEEC-8D3C-5D4C-F7C5AC385A49}"/>
              </a:ext>
            </a:extLst>
          </p:cNvPr>
          <p:cNvSpPr txBox="1">
            <a:spLocks noGrp="1"/>
          </p:cNvSpPr>
          <p:nvPr>
            <p:ph type="title" idx="4294967295"/>
          </p:nvPr>
        </p:nvSpPr>
        <p:spPr>
          <a:xfrm>
            <a:off x="0" y="287338"/>
            <a:ext cx="3527425" cy="720725"/>
          </a:xfrm>
        </p:spPr>
        <p:txBody>
          <a:bodyPr>
            <a:normAutofit fontScale="90%"/>
          </a:bodyPr>
          <a:lstStyle/>
          <a:p>
            <a:pPr lvl="0"/>
            <a:r>
              <a:rPr lang="en-US">
                <a:latin typeface="Noto Sans" pitchFamily="34"/>
                <a:cs typeface="Noto Sans Devanagari" pitchFamily="2"/>
              </a:rPr>
              <a:t>Outputs/Results</a:t>
            </a:r>
          </a:p>
        </p:txBody>
      </p:sp>
      <p:pic>
        <p:nvPicPr>
          <p:cNvPr id="9" name="Picture 8" descr="A graph of different colored lines&#10;&#10;AI-generated content may be incorrect.">
            <a:extLst>
              <a:ext uri="{FF2B5EF4-FFF2-40B4-BE49-F238E27FC236}">
                <a16:creationId xmlns:a16="http://schemas.microsoft.com/office/drawing/2014/main" id="{F79340AC-93B2-574C-4332-73EF26A79C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409" y="1058782"/>
            <a:ext cx="3552986" cy="3552986"/>
          </a:xfrm>
          <a:prstGeom prst="rect">
            <a:avLst/>
          </a:prstGeom>
        </p:spPr>
      </p:pic>
      <p:pic>
        <p:nvPicPr>
          <p:cNvPr id="11" name="Picture 10" descr="A graph of different colored lines&#10;&#10;AI-generated content may be incorrect.">
            <a:extLst>
              <a:ext uri="{FF2B5EF4-FFF2-40B4-BE49-F238E27FC236}">
                <a16:creationId xmlns:a16="http://schemas.microsoft.com/office/drawing/2014/main" id="{315A3F69-64C8-690F-4AD6-90383C4FA2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6786" y="828731"/>
            <a:ext cx="5312175" cy="4224395"/>
          </a:xfrm>
          <a:prstGeom prst="rect">
            <a:avLst/>
          </a:prstGeom>
        </p:spPr>
      </p:pic>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purl.oclc.org/ooxml/drawingml/main" xmlns:r="http://purl.oclc.org/ooxml/officeDocument/relationships" xmlns:p="http://purl.oclc.org/ooxml/presentationml/main">
  <p:cSld name="page10">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6354BA-74A4-6951-94B1-CE65BFED3888}"/>
              </a:ext>
            </a:extLst>
          </p:cNvPr>
          <p:cNvSpPr txBox="1">
            <a:spLocks noGrp="1"/>
          </p:cNvSpPr>
          <p:nvPr>
            <p:ph type="title"/>
          </p:nvPr>
        </p:nvSpPr>
        <p:spPr/>
        <p:txBody>
          <a:bodyPr/>
          <a:lstStyle/>
          <a:p>
            <a:pPr lvl="0">
              <a:spcBef>
                <a:spcPts val="1191"/>
              </a:spcBef>
              <a:spcAft>
                <a:spcPts val="992"/>
              </a:spcAft>
            </a:pPr>
            <a:r>
              <a:rPr lang="en-US" dirty="0">
                <a:latin typeface="Noto Sans" pitchFamily="34"/>
                <a:cs typeface="Noto Sans Devanagari" pitchFamily="2"/>
              </a:rPr>
              <a:t>Discussion &amp; Next Steps</a:t>
            </a:r>
          </a:p>
        </p:txBody>
      </p:sp>
      <p:sp>
        <p:nvSpPr>
          <p:cNvPr id="4" name="Subtitle 3">
            <a:extLst>
              <a:ext uri="{FF2B5EF4-FFF2-40B4-BE49-F238E27FC236}">
                <a16:creationId xmlns:a16="http://schemas.microsoft.com/office/drawing/2014/main" id="{1F6C6D11-4275-7E98-4B70-65B8F7ACCCE5}"/>
              </a:ext>
            </a:extLst>
          </p:cNvPr>
          <p:cNvSpPr txBox="1">
            <a:spLocks noGrp="1"/>
          </p:cNvSpPr>
          <p:nvPr>
            <p:ph idx="1"/>
          </p:nvPr>
        </p:nvSpPr>
        <p:spPr/>
        <p:txBody>
          <a:bodyPr anchor="t">
            <a:normAutofit fontScale="85%" lnSpcReduction="10%"/>
          </a:bodyPr>
          <a:lstStyle/>
          <a:p>
            <a:pPr marL="0" lvl="0" indent="0" algn="l">
              <a:lnSpc>
                <a:spcPct val="115%"/>
              </a:lnSpc>
              <a:spcBef>
                <a:spcPts val="0"/>
              </a:spcBef>
              <a:buClr>
                <a:srgbClr val="FFFFFF"/>
              </a:buClr>
              <a:buSzPct val="45%"/>
              <a:buNone/>
            </a:pPr>
            <a:r>
              <a:rPr lang="en-US" sz="2500" dirty="0">
                <a:latin typeface="Noto Sans" pitchFamily="34"/>
                <a:cs typeface="Noto Sans Devanagari" pitchFamily="2"/>
              </a:rPr>
              <a:t>Working Prototype completed</a:t>
            </a:r>
          </a:p>
          <a:p>
            <a:pPr marL="0" lvl="0" indent="0" algn="l">
              <a:lnSpc>
                <a:spcPct val="115%"/>
              </a:lnSpc>
              <a:spcBef>
                <a:spcPts val="0"/>
              </a:spcBef>
              <a:buClr>
                <a:srgbClr val="FFFFFF"/>
              </a:buClr>
              <a:buSzPct val="45%"/>
              <a:buNone/>
            </a:pPr>
            <a:endParaRPr lang="en-US" sz="2500" dirty="0">
              <a:latin typeface="Noto Sans" pitchFamily="34"/>
              <a:cs typeface="Noto Sans Devanagari" pitchFamily="2"/>
            </a:endParaRPr>
          </a:p>
          <a:p>
            <a:pPr marL="0" lvl="0" indent="0" algn="l">
              <a:lnSpc>
                <a:spcPct val="115%"/>
              </a:lnSpc>
              <a:spcBef>
                <a:spcPts val="0"/>
              </a:spcBef>
              <a:buClr>
                <a:srgbClr val="FFFFFF"/>
              </a:buClr>
              <a:buSzPct val="45%"/>
              <a:buNone/>
            </a:pPr>
            <a:r>
              <a:rPr lang="en-US" sz="2500" dirty="0">
                <a:latin typeface="Noto Sans" pitchFamily="34"/>
                <a:cs typeface="Noto Sans Devanagari" pitchFamily="2"/>
              </a:rPr>
              <a:t>Next steps:</a:t>
            </a:r>
          </a:p>
          <a:p>
            <a:pPr marL="342900" lvl="1" indent="-342900" hangingPunct="0">
              <a:lnSpc>
                <a:spcPct val="115%"/>
              </a:lnSpc>
              <a:spcBef>
                <a:spcPts val="1191"/>
              </a:spcBef>
              <a:spcAft>
                <a:spcPts val="992"/>
              </a:spcAft>
              <a:buClr>
                <a:srgbClr val="FFFFFF"/>
              </a:buClr>
              <a:buSzPct val="45%"/>
            </a:pPr>
            <a:r>
              <a:rPr lang="en-US" sz="2500" dirty="0">
                <a:solidFill>
                  <a:srgbClr val="FFFFFF"/>
                </a:solidFill>
                <a:highlight>
                  <a:scrgbClr r="0%" g="0%" b="0%">
                    <a:alpha val="0%"/>
                  </a:scrgbClr>
                </a:highlight>
                <a:latin typeface="Noto Sans" pitchFamily="34"/>
                <a:cs typeface="Noto Sans Devanagari" pitchFamily="2"/>
              </a:rPr>
              <a:t>Remainder of feature extractions on windowed data</a:t>
            </a:r>
          </a:p>
          <a:p>
            <a:pPr marL="342900" lvl="1" indent="-342900" hangingPunct="0">
              <a:lnSpc>
                <a:spcPct val="115%"/>
              </a:lnSpc>
              <a:spcBef>
                <a:spcPts val="1191"/>
              </a:spcBef>
              <a:spcAft>
                <a:spcPts val="992"/>
              </a:spcAft>
              <a:buClr>
                <a:srgbClr val="FFFFFF"/>
              </a:buClr>
              <a:buSzPct val="45%"/>
            </a:pPr>
            <a:r>
              <a:rPr lang="en-US" sz="2500" dirty="0">
                <a:solidFill>
                  <a:srgbClr val="FFFFFF"/>
                </a:solidFill>
                <a:highlight>
                  <a:scrgbClr r="0%" g="0%" b="0%">
                    <a:alpha val="0%"/>
                  </a:scrgbClr>
                </a:highlight>
                <a:latin typeface="Noto Sans" pitchFamily="34"/>
                <a:cs typeface="Noto Sans Devanagari" pitchFamily="2"/>
              </a:rPr>
              <a:t>Cloud ML model in Azure ML Studio.</a:t>
            </a:r>
          </a:p>
          <a:p>
            <a:pPr marL="342900" lvl="1" indent="-342900" hangingPunct="0">
              <a:lnSpc>
                <a:spcPct val="115%"/>
              </a:lnSpc>
              <a:spcBef>
                <a:spcPts val="1191"/>
              </a:spcBef>
              <a:spcAft>
                <a:spcPts val="992"/>
              </a:spcAft>
              <a:buClr>
                <a:srgbClr val="FFFFFF"/>
              </a:buClr>
              <a:buSzPct val="45%"/>
            </a:pPr>
            <a:r>
              <a:rPr lang="en-US" sz="2500" dirty="0">
                <a:solidFill>
                  <a:srgbClr val="FFFFFF"/>
                </a:solidFill>
                <a:highlight>
                  <a:scrgbClr r="0%" g="0%" b="0%">
                    <a:alpha val="0%"/>
                  </a:scrgbClr>
                </a:highlight>
                <a:latin typeface="Noto Sans" pitchFamily="34"/>
                <a:cs typeface="Noto Sans Devanagari" pitchFamily="2"/>
              </a:rPr>
              <a:t>Real time prediction via Azure IoT + Power BI visualization.</a:t>
            </a:r>
          </a:p>
        </p:txBody>
      </p:sp>
    </p:spTree>
  </p:cSld>
  <p:clrMapOvr>
    <a:masterClrMapping/>
  </p:clrMapOvr>
  <p:transition>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purl.oclc.org/ooxml/officeDocument/relationships/image" Target="../media/image1.jpeg"/></Relationships>
</file>

<file path=ppt/theme/theme1.xml><?xml version="1.0" encoding="utf-8"?>
<a:theme xmlns:a="http://purl.oclc.org/ooxml/drawingml/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
                <a:satMod val="108%"/>
                <a:lumMod val="110%"/>
              </a:schemeClr>
            </a:gs>
            <a:gs pos="100%">
              <a:schemeClr val="phClr">
                <a:tint val="81%"/>
                <a:satMod val="109%"/>
                <a:lumMod val="105%"/>
              </a:schemeClr>
            </a:gs>
          </a:gsLst>
          <a:lin ang="5040000" scaled="0"/>
        </a:gradFill>
        <a:gradFill rotWithShape="1">
          <a:gsLst>
            <a:gs pos="0%">
              <a:schemeClr val="phClr">
                <a:tint val="94%"/>
                <a:satMod val="105%"/>
                <a:lumMod val="102%"/>
              </a:schemeClr>
            </a:gs>
            <a:gs pos="100%">
              <a:schemeClr val="phClr">
                <a:shade val="74%"/>
                <a:satMod val="128%"/>
                <a:lumMod val="1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gradFill rotWithShape="1">
          <a:gsLst>
            <a:gs pos="0%">
              <a:schemeClr val="phClr">
                <a:tint val="98%"/>
                <a:hueMod val="94%"/>
                <a:satMod val="148%"/>
                <a:lumMod val="140%"/>
              </a:schemeClr>
            </a:gs>
            <a:gs pos="100%">
              <a:schemeClr val="phClr">
                <a:shade val="92%"/>
                <a:hueMod val="104%"/>
                <a:satMod val="140%"/>
                <a:lumMod val="48%"/>
              </a:schemeClr>
            </a:gs>
          </a:gsLst>
          <a:lin ang="5040000" scaled="0"/>
        </a:gradFill>
        <a:blipFill>
          <a:blip xmlns:r="http://purl.oclc.org/ooxml/officeDocument/relationships" r:embed="rId1">
            <a:duotone>
              <a:schemeClr val="phClr">
                <a:shade val="48%"/>
                <a:hueMod val="106%"/>
                <a:satMod val="140%"/>
                <a:lumMod val="42%"/>
              </a:schemeClr>
              <a:schemeClr val="phClr">
                <a:tint val="98%"/>
                <a:hueMod val="92%"/>
                <a:satMod val="220%"/>
                <a:lumMod val="9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purl.oclc.org/ooxml/drawingml/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12700" cap="flat" cmpd="sng" algn="ctr">
          <a:solidFill>
            <a:schemeClr val="phClr"/>
          </a:solidFill>
          <a:prstDash val="solid"/>
          <a:miter lim="800%"/>
        </a:ln>
        <a:ln w="19050" cap="flat" cmpd="sng" algn="ctr">
          <a:solidFill>
            <a:schemeClr val="phClr"/>
          </a:solidFill>
          <a:prstDash val="solid"/>
          <a:miter lim="800%"/>
        </a:ln>
        <a:ln w="2540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purl.oclc.org/ooxml/drawingml/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12700" cap="flat" cmpd="sng" algn="ctr">
          <a:solidFill>
            <a:schemeClr val="phClr"/>
          </a:solidFill>
          <a:prstDash val="solid"/>
          <a:miter lim="800%"/>
        </a:ln>
        <a:ln w="19050" cap="flat" cmpd="sng" algn="ctr">
          <a:solidFill>
            <a:schemeClr val="phClr"/>
          </a:solidFill>
          <a:prstDash val="solid"/>
          <a:miter lim="800%"/>
        </a:ln>
        <a:ln w="2540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purl.oclc.org/ooxml/officeDocument/extendedProperties" xmlns:vt="http://purl.oclc.org/ooxml/officeDocument/docPropsVTypes">
  <TotalTime>194</TotalTime>
  <Words>613</Words>
  <Application>Microsoft Office PowerPoint</Application>
  <PresentationFormat>Custom</PresentationFormat>
  <Paragraphs>81</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Arial</vt:lpstr>
      <vt:lpstr>Noto Sans</vt:lpstr>
      <vt:lpstr>StarSymbol</vt:lpstr>
      <vt:lpstr>Tw Cen MT</vt:lpstr>
      <vt:lpstr>Circuit</vt:lpstr>
      <vt:lpstr>Accelerometer and Gyroscope Based IoT System for Activity Classification and Monitoring</vt:lpstr>
      <vt:lpstr>The Need for Reliable Activity Monitoring in Healthcare</vt:lpstr>
      <vt:lpstr>Aim &amp; Objectives</vt:lpstr>
      <vt:lpstr>System Design AND ARCHITECTURE</vt:lpstr>
      <vt:lpstr>Component Selection</vt:lpstr>
      <vt:lpstr>IMPLEMENTATION</vt:lpstr>
      <vt:lpstr>Outputs/Results</vt:lpstr>
      <vt:lpstr>Discussion &amp;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Freshes</dc:title>
  <dc:creator>Seán Kelly</dc:creator>
  <dc:description>Freshes - LibreOffice Impress Template
                        by Risyad Rais
Freshes Template is supposed to be a template for LibreOffice
Impress. But I guess calling it a placeholder or sample slides might be even
more suitable since it's not really optimized properly for LibreOffice Impress
Workflow.
This template is made as an answer to Indonesian LibreOffice Community and
Gimpscape ID's call-to-arms to contribute to the 10th anniversary of
LibreOffice celebration.
##How to
###Normal slides
1. Duplicate the slide you want to edit
2. Edit the texts
3. Rearrange the slides and remove the ones you don't need
###Icons
To change icons, go to: "Insert -&gt; Special Character"
and choose the one you like.
###Chart slides
1. Double click the chart
2. Edit Data Table
##Features
1. A fresh looking first and last slide with huge typography
2. Covered single bullet to four bullets slides
3. Charts available in two styles: Collumns and Lines
4. A very mediocre looking Diagram and Table slide
5. Timeline slides
6. Super simple Closing slide
If you tried this and have any suggestions, feel free to send a mail: satmo54[at]gmail[dot]com
##Acknowledgements
Here's some resources I used to make this template:
###Images
Images used here are licensed under [Unsplash License](https://unsplash.com/license).
1. [White clouds and blue skies](https://unsplash.com/photos/DbwYNr8RPbg) by Resul on Unsplash.
2. [Four on flight hot air balloons](https://unsplash.com/photos/HcuKlhq4osM) by C.Valdez on Unsplash.
##License
This template is released under CC by SA 4.0 License. Other resources used in
this template have their own respective licenses you might want to check.</dc:description>
  <cp:lastModifiedBy>Kelly, Sean</cp:lastModifiedBy>
  <cp:revision>16</cp:revision>
  <dcterms:created xsi:type="dcterms:W3CDTF">2025-10-23T12:16:26Z</dcterms:created>
  <dcterms:modified xsi:type="dcterms:W3CDTF">2025-10-23T21:51:04Z</dcterms:modified>
</cp:coreProperties>
</file>