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2" autoAdjust="0"/>
    <p:restoredTop sz="92400" autoAdjust="0"/>
  </p:normalViewPr>
  <p:slideViewPr>
    <p:cSldViewPr snapToGrid="0">
      <p:cViewPr varScale="1">
        <p:scale>
          <a:sx n="72" d="100"/>
          <a:sy n="72" d="100"/>
        </p:scale>
        <p:origin x="15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3B0CFF-2272-411C-294C-AB321812B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C9A5E3A-C7D4-3C6F-BECE-09DBA9511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22B6E8-03A4-AAEC-C17D-FC15C1F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BB4EA2-1F71-B7B1-7879-002B65DC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2DB7EC-A640-2F79-3614-88A5502E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536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6C7BA3-87B6-7497-5F51-E4C14CD6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A7156C0-4A67-A6C9-9E91-A76131E83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7118BC-34BA-C980-7B00-54BCF28B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D2941-A8A9-4674-679A-02049814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BD550A-49B8-7783-8379-12665EB0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204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F46C47E-7BB6-B2E8-06A5-DFB313C17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18BD8B9-8351-B2E9-168E-19C11B64E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3D5B57-6C48-EB4F-22B1-326E9E02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EA8951-2D44-2564-865B-063E47AE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AE86C9-1A68-38D4-DE38-022C6BD5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35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FFA26D-E743-4F81-5099-D8F2EA4D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206"/>
            <a:ext cx="10515600" cy="626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1B7F60-95FA-92D9-CBFB-155C0D54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A9B214-4B26-D8B9-E017-6BF7DEA3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376081-8182-C50F-55F0-0D85CDDB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273941-DAC8-7BF4-0D57-46C64B2D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689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9A7552-7D62-1F20-6797-8AE8468D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7A6B4E-0F16-966E-ECCD-E0CB9CDC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298CCEE-02C4-02D5-BA4D-3C18D23F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169111-E1E5-F2A7-BB10-AE991EF1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ADD9A0-661A-0949-96EF-640B1D48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819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69F325-2B31-43AC-DD9E-20D85F60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106FD6-2C9C-F351-C49D-309D68867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4AA9A1D-F310-0E3F-B8CF-0F22A0F4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D1B40A-FC7E-02C7-4BAD-8D6ED475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A6F431-2388-F71B-F5A1-B19DB2FB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303E1EE-E168-474D-480B-BE11B337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703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23090E-BB8C-FB94-476F-C77F653E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AD47B5F-FB03-0BC6-4E4C-E0D08074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6DC196-3F14-84D2-D6C4-F571751C7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979854B-7F75-CBCF-6CDA-D84DE1265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696ACE3-EE5C-8C59-0A3D-EFF7CD5F3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64B431B-C6A1-E825-7D7F-0D31FA0C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45B1C14-5EBC-6643-62C8-69FCE143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18A1CE-98BB-9946-F910-8E534D08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205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D7EED2-6C58-308D-CAEC-2660508C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6BCD249-D95E-36E3-74AE-B4647F24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6A6A8C2-CE01-4A67-416E-62E84990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EE08BD5-B7CC-DAB8-8A4D-34F40A2C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8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E86782D-F2B2-7382-87F0-2E48C2CC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A379BC7-7FF4-E66C-257A-BC2A4AF3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0D0BBE-2692-72E8-51E1-7F5AAE56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79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844DD8-106B-E7EA-1C82-BE03BD9A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D2B896-D9DE-9DC3-9966-99F901092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4FED32-B3A9-B063-8B3D-A4F2C519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F4B4FA-B140-49F8-9297-4E7B9BB1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02A21B-7D1E-CCDB-4141-9D63BEC3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3437671-3A06-9146-F52A-9259C29D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818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2BE7B0-DFB5-BA39-4729-AE04A89D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E5B1FC5-A15E-370A-932F-41DD239A9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6202A0F-4BD7-B323-8E5A-EF7BB7ED1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DBB60E-43A7-7C7E-B725-BA6DEED0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6BDC01F-8840-2FA2-0616-FD88F36D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15529BE-499E-4A0B-3FF7-673B180E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8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C0656A-FAE5-0170-6FE0-5DA84152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B9F07D-BB99-D432-6548-F86661DA6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CC4C88-8B2E-AF17-FCA7-5DC749516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D8F9-9258-42CB-A8F1-547164C8DC32}" type="datetimeFigureOut">
              <a:rPr lang="en-IE" smtClean="0"/>
              <a:t>01/09/2023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5CBF672-89C2-3D40-2C3B-50C2378BA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B5D523-F0BC-03CE-BB8F-E1ADF5608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4C31A-FF40-4B4D-A052-7D5CF1336DC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591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cicourse.s3.eu-west-1.amazonaws.com/HDLGen/DSD2023/mux21_32/mux21_32_Specification_Descriptions.tx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vicilogic.com/vicilearn/run_step/?s_id=209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100206"/>
            <a:ext cx="10515600" cy="6261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mux21_32 Design Specification</a:t>
            </a:r>
            <a:endParaRPr lang="en-IE" sz="3600" dirty="0"/>
          </a:p>
        </p:txBody>
      </p:sp>
      <p:pic>
        <p:nvPicPr>
          <p:cNvPr id="4" name="Picture 2" descr="https://attachments.office.net/owa/fearghal.morgan%40universityofgalway.ie/service.svc/s/GetAttachmentThumbnail?id=AAMkADI0MjdlNzdkLTM2NTgtNDQ0Yy04NDhkLWE3MjAzODBkODUyZABGAAAAAABZQyH8otSFT55euYnUuJE1BwC86es7STSFTaFi%2Fr4Tj3%2BNAAAAKPGmAABsMplJrbI1RIeM4dGRqDmJAAXKSrKPAAABEgAQAAp%2FLEh58vJChyZNWQhh2pY%3D&amp;thumbnailType=2&amp;token=eyJhbGciOiJSUzI1NiIsImtpZCI6IjczRkI5QkJFRjYzNjc4RDRGN0U4NEI0NDBCQUJCMTJBMzM5RDlGOTgiLCJ0eXAiOiJKV1QiLCJ4NXQiOiJjX3VidnZZMmVOVDM2RXRFQzZ1eEtqT2RuNWcifQ.eyJvcmlnaW4iOiJodHRwczovL291dGxvb2sub2ZmaWNlLmNvbSIsInVjIjoiNDZmNjM5MGJlZWQ5NGE3MmE2YTIxOTFhMDM1MjlhMjgiLCJzaWduaW5fc3RhdGUiOiJbXCJrbXNpXCJdIiwidmVyIjoiRXhjaGFuZ2UuQ2FsbGJhY2suVjEiLCJhcHBjdHhzZW5kZXIiOiJPd2FEb3dubG9hZEAxM2UzYjE4Ni1jNDQ2LTRhYWItOWM2ZC05YWI5YmI3NjgxNmMiLCJpc3NyaW5nIjoiV1ciLCJhcHBjdHgiOiJ7XCJtc2V4Y2hwcm90XCI6XCJvd2FcIixcInB1aWRcIjpcIjExNTM5NzcwMjUwOTExNjcwODhcIixcInNjb3BlXCI6XCJPd2FEb3dubG9hZFwiLFwib2lkXCI6XCIwMjdmZWU2NC00MjA2LTRmNTQtODU4Ni1iZTM1NGVlNTU3MDRcIixcInByaW1hcnlzaWRcIjpcIlMtMS01LTIxLTMzMjc1OTkzMDgtNDIzMzM3Mjg3MC0xMzM0NjA5NDMtNDAyNjEwMVwifSIsIm5iZiI6MTY4NTIyNTgxNywiZXhwIjoxNjg1MjI2NDE3LCJpc3MiOiIwMDAwMDAwMi0wMDAwLTBmZjEtY2UwMC0wMDAwMDAwMDAwMDBAMTNlM2IxODYtYzQ0Ni00YWFiLTljNmQtOWFiOWJiNzY4MTZjIiwiYXVkIjoiMDAwMDAwMDItMDAwMC0wZmYxLWNlMDAtMDAwMDAwMDAwMDAwL2F0dGFjaG1lbnRzLm9mZmljZS5uZXRAMTNlM2IxODYtYzQ0Ni00YWFiLTljNmQtOWFiOWJiNzY4MTZjIiwiaGFwcCI6Im93YSJ9.YWyu4hOIW544y4xN-28o13fcG_0mRa9HG652qX6BPKjeJHG_yup1U_FD6wkvIeFvAqrtIeLUmbiC6O0IK2cktwv4eAYOo7oZL-mgXY5It37xRVgiRWehWOrgSN5UHi-4zgeXL1g46uYDXrdWJREgrVL5TNhR5_1CIrZP_OPiBPcUnBb0OdmIMtthX5KxWCZfuoc3lk9NBkU9taEe5ouIGE59_1GOwvDUdGbqipKx7zetzYIMPGjarntMo8Sp05sf_uvEmTT_dgk83qVruBgqR4ArL5Iq7xMRrmY8vKIQFxCQM_5j3WAyvY5rYXsTMwU36NSX6RQ5mAvdpD1PB2CFng&amp;X-OWA-CANARY=11VL2wsmPEizNE0pr8ebmHDf50oAX9sYFL1Iz3l-TE8tgFkhu4cb9xZfXaxjCvew5HlnKZOhl4Y.&amp;owa=outlook.office.com&amp;scriptVer=20230512004.12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228" y="1511683"/>
            <a:ext cx="7209297" cy="419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AC9A491-0B36-F8C8-44AC-7511E8977F6A}"/>
              </a:ext>
            </a:extLst>
          </p:cNvPr>
          <p:cNvSpPr txBox="1"/>
          <p:nvPr/>
        </p:nvSpPr>
        <p:spPr>
          <a:xfrm>
            <a:off x="350213" y="1394789"/>
            <a:ext cx="77506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 smtClean="0"/>
              <a:t>Component name </a:t>
            </a:r>
            <a:r>
              <a:rPr lang="en-IE" sz="1600" dirty="0" smtClean="0"/>
              <a:t>mux21_32</a:t>
            </a:r>
            <a:endParaRPr lang="en-IE" sz="1600" dirty="0"/>
          </a:p>
          <a:p>
            <a:endParaRPr lang="en-IE" sz="1600" b="1" dirty="0" smtClean="0"/>
          </a:p>
          <a:p>
            <a:r>
              <a:rPr lang="en-IE" sz="1600" b="1" dirty="0" smtClean="0"/>
              <a:t>Title</a:t>
            </a:r>
            <a:r>
              <a:rPr lang="en-IE" sz="1600" dirty="0" smtClean="0"/>
              <a:t>: 2-to-1 </a:t>
            </a:r>
            <a:r>
              <a:rPr lang="en-IE" sz="1600" dirty="0"/>
              <a:t>multiplexer, </a:t>
            </a:r>
            <a:r>
              <a:rPr lang="en-IE" sz="1600" dirty="0" smtClean="0"/>
              <a:t>32-bit </a:t>
            </a:r>
            <a:r>
              <a:rPr lang="en-IE" sz="1600" dirty="0"/>
              <a:t>data</a:t>
            </a:r>
          </a:p>
          <a:p>
            <a:endParaRPr lang="en-IE" sz="1600" b="1" dirty="0" smtClean="0"/>
          </a:p>
          <a:p>
            <a:r>
              <a:rPr lang="en-IE" sz="1600" b="1" dirty="0" smtClean="0"/>
              <a:t>Description</a:t>
            </a:r>
            <a:endParaRPr lang="en-IE" sz="1600" b="1" dirty="0"/>
          </a:p>
          <a:p>
            <a:r>
              <a:rPr lang="en-IE" sz="1600" dirty="0" err="1" smtClean="0"/>
              <a:t>muxOut</a:t>
            </a:r>
            <a:r>
              <a:rPr lang="en-IE" sz="1600" dirty="0" smtClean="0"/>
              <a:t> </a:t>
            </a:r>
            <a:r>
              <a:rPr lang="en-IE" sz="1600" dirty="0"/>
              <a:t>= muxIn0 (default)</a:t>
            </a:r>
          </a:p>
          <a:p>
            <a:r>
              <a:rPr lang="en-IE" sz="1600" dirty="0"/>
              <a:t>Assertion of </a:t>
            </a:r>
            <a:r>
              <a:rPr lang="en-IE" sz="1600" dirty="0" err="1"/>
              <a:t>sel</a:t>
            </a:r>
            <a:r>
              <a:rPr lang="en-IE" sz="1600" dirty="0"/>
              <a:t> selects </a:t>
            </a:r>
            <a:r>
              <a:rPr lang="en-IE" sz="1600" dirty="0" err="1"/>
              <a:t>muxOut</a:t>
            </a:r>
            <a:r>
              <a:rPr lang="en-IE" sz="1600" dirty="0"/>
              <a:t> = </a:t>
            </a:r>
            <a:r>
              <a:rPr lang="en-IE" sz="1600" dirty="0" smtClean="0"/>
              <a:t>muxIn1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muxOut</a:t>
            </a:r>
            <a:r>
              <a:rPr lang="en-US" sz="1600" dirty="0" smtClean="0"/>
              <a:t> = muxIn0   default assignment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Pseudo code for non-default assignment</a:t>
            </a:r>
          </a:p>
          <a:p>
            <a:r>
              <a:rPr lang="en-US" sz="1600" dirty="0" smtClean="0"/>
              <a:t>	if </a:t>
            </a:r>
            <a:r>
              <a:rPr lang="en-US" sz="1600" dirty="0" err="1"/>
              <a:t>sel</a:t>
            </a:r>
            <a:r>
              <a:rPr lang="en-US" sz="1600" dirty="0"/>
              <a:t> = 1 </a:t>
            </a:r>
            <a:r>
              <a:rPr lang="en-US" sz="1600" dirty="0" err="1"/>
              <a:t>muxOut</a:t>
            </a:r>
            <a:r>
              <a:rPr lang="en-US" sz="1600" dirty="0"/>
              <a:t> = </a:t>
            </a:r>
            <a:r>
              <a:rPr lang="en-US" sz="1600" dirty="0" smtClean="0"/>
              <a:t>muxIn1</a:t>
            </a:r>
          </a:p>
          <a:p>
            <a:endParaRPr lang="en-US" sz="1600" dirty="0"/>
          </a:p>
          <a:p>
            <a:r>
              <a:rPr lang="en-IE" sz="1600" b="1" dirty="0"/>
              <a:t>Internal </a:t>
            </a:r>
            <a:r>
              <a:rPr lang="en-IE" sz="1600" b="1" dirty="0" smtClean="0"/>
              <a:t>signals   </a:t>
            </a:r>
            <a:r>
              <a:rPr lang="en-IE" sz="1600" dirty="0" smtClean="0"/>
              <a:t>None</a:t>
            </a:r>
            <a:endParaRPr lang="en-IE" sz="1600" dirty="0"/>
          </a:p>
          <a:p>
            <a:endParaRPr lang="en-IE" sz="1600" b="1" dirty="0" smtClean="0">
              <a:hlinkClick r:id="rId3"/>
            </a:endParaRPr>
          </a:p>
          <a:p>
            <a:r>
              <a:rPr lang="en-IE" sz="1600" b="1" dirty="0" smtClean="0">
                <a:hlinkClick r:id="rId3"/>
              </a:rPr>
              <a:t>Download </a:t>
            </a:r>
            <a:r>
              <a:rPr lang="en-IE" sz="1600" b="1" dirty="0">
                <a:hlinkClick r:id="rId3"/>
              </a:rPr>
              <a:t>specification </a:t>
            </a:r>
            <a:r>
              <a:rPr lang="en-IE" sz="1600" b="1" dirty="0" smtClean="0">
                <a:hlinkClick r:id="rId3"/>
              </a:rPr>
              <a:t>text</a:t>
            </a:r>
            <a:endParaRPr lang="en-IE" sz="1600" b="1" dirty="0" smtClean="0"/>
          </a:p>
          <a:p>
            <a:endParaRPr lang="en-US" sz="1600" b="1" dirty="0"/>
          </a:p>
          <a:p>
            <a:r>
              <a:rPr lang="en-IE" sz="1600" b="1" dirty="0" err="1">
                <a:hlinkClick r:id="rId4"/>
              </a:rPr>
              <a:t>Vicilogic</a:t>
            </a:r>
            <a:r>
              <a:rPr lang="en-IE" sz="1600" b="1" dirty="0">
                <a:hlinkClick r:id="rId4"/>
              </a:rPr>
              <a:t> mux21_32 </a:t>
            </a:r>
            <a:r>
              <a:rPr lang="en-IE" sz="1600" b="1" dirty="0" smtClean="0">
                <a:hlinkClick r:id="rId4"/>
              </a:rPr>
              <a:t>demo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869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069" y="4711456"/>
            <a:ext cx="7034754" cy="20417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7141" y="5814280"/>
            <a:ext cx="2173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/>
              <a:t>Simulation waveform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1153508" y="1260283"/>
            <a:ext cx="2005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smtClean="0"/>
              <a:t>Testbench diagram </a:t>
            </a:r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1577985" y="3345819"/>
            <a:ext cx="963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 err="1" smtClean="0"/>
              <a:t>Testplan</a:t>
            </a:r>
            <a:endParaRPr lang="en-IE" dirty="0"/>
          </a:p>
        </p:txBody>
      </p:sp>
      <p:pic>
        <p:nvPicPr>
          <p:cNvPr id="2052" name="Picture 4" descr="https://attachments.office.net/owa/fearghal.morgan%40universityofgalway.ie/service.svc/s/GetAttachmentThumbnail?id=AAMkADI0MjdlNzdkLTM2NTgtNDQ0Yy04NDhkLWE3MjAzODBkODUyZABGAAAAAABZQyH8otSFT55euYnUuJE1BwC86es7STSFTaFi%2Fr4Tj3%2BNAAAAKPGmAABsMplJrbI1RIeM4dGRqDmJAAXKSrKSAAABEgAQAK9qBAdSdJRLgJdeRWhq0dQ%3D&amp;thumbnailType=2&amp;token=eyJhbGciOiJSUzI1NiIsImtpZCI6IjczRkI5QkJFRjYzNjc4RDRGN0U4NEI0NDBCQUJCMTJBMzM5RDlGOTgiLCJ0eXAiOiJKV1QiLCJ4NXQiOiJjX3VidnZZMmVOVDM2RXRFQzZ1eEtqT2RuNWcifQ.eyJvcmlnaW4iOiJodHRwczovL291dGxvb2sub2ZmaWNlLmNvbSIsInVjIjoiNDZmNjM5MGJlZWQ5NGE3MmE2YTIxOTFhMDM1MjlhMjgiLCJzaWduaW5fc3RhdGUiOiJbXCJrbXNpXCJdIiwidmVyIjoiRXhjaGFuZ2UuQ2FsbGJhY2suVjEiLCJhcHBjdHhzZW5kZXIiOiJPd2FEb3dubG9hZEAxM2UzYjE4Ni1jNDQ2LTRhYWItOWM2ZC05YWI5YmI3NjgxNmMiLCJpc3NyaW5nIjoiV1ciLCJhcHBjdHgiOiJ7XCJtc2V4Y2hwcm90XCI6XCJvd2FcIixcInB1aWRcIjpcIjExNTM5NzcwMjUwOTExNjcwODhcIixcInNjb3BlXCI6XCJPd2FEb3dubG9hZFwiLFwib2lkXCI6XCIwMjdmZWU2NC00MjA2LTRmNTQtODU4Ni1iZTM1NGVlNTU3MDRcIixcInByaW1hcnlzaWRcIjpcIlMtMS01LTIxLTMzMjc1OTkzMDgtNDIzMzM3Mjg3MC0xMzM0NjA5NDMtNDAyNjEwMVwifSIsIm5iZiI6MTY4NTIyNzMxNSwiZXhwIjoxNjg1MjI3OTE1LCJpc3MiOiIwMDAwMDAwMi0wMDAwLTBmZjEtY2UwMC0wMDAwMDAwMDAwMDBAMTNlM2IxODYtYzQ0Ni00YWFiLTljNmQtOWFiOWJiNzY4MTZjIiwiYXVkIjoiMDAwMDAwMDItMDAwMC0wZmYxLWNlMDAtMDAwMDAwMDAwMDAwL2F0dGFjaG1lbnRzLm9mZmljZS5uZXRAMTNlM2IxODYtYzQ0Ni00YWFiLTljNmQtOWFiOWJiNzY4MTZjIiwiaGFwcCI6Im93YSJ9.PO_9ChKyydY9hpreVIGcQ_xdY_4gKzyCMix9vZ4XkqVG1RyR6YMi3fVHVLi6Wdwy66VGh46pSs2xobHEQgC2lqnbeiESd2-pBL7nzAiq8thHVAPyuXpQbrJE_8wEgUHCw79mLcgJLutO94on8-XXh549s6ouHm6xESetz1xMfQzoWiIMrO2muZ9XJKsMY16SGL-978-BbWWmprQwYbBzcyeSXR4HXwQ1nziACKoK1XFsODZvBJkwDKoiCxMbd4wspLr7SaRoYrS1Abb8GIjKE6XEKHh_QESXl0CpPIR3ApjDg0QaPE9xzLk5AwPUBTuE6cGTdkjaN2a5u3cEOVdbpg&amp;X-OWA-CANARY=I3HI_5pxXk6MoDWFxsO5HCBM-9sDX9sYrNDBR6p8w2v17tKroTXwX-TtYG4e_vCtmj4DUcEUkJk.&amp;owa=outlook.office.com&amp;scriptVer=20230512004.12&amp;animation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936" y="634096"/>
            <a:ext cx="4731519" cy="21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38200" y="100206"/>
            <a:ext cx="10515600" cy="62618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mux21_32 Test Specification</a:t>
            </a:r>
            <a:endParaRPr lang="en-IE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069" y="2798514"/>
            <a:ext cx="5632999" cy="183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5159</TotalTime>
  <Words>40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Morgan, Fearghal</dc:creator>
  <cp:lastModifiedBy>Fearghal Morgan</cp:lastModifiedBy>
  <cp:revision>21</cp:revision>
  <dcterms:created xsi:type="dcterms:W3CDTF">2023-02-03T09:32:48Z</dcterms:created>
  <dcterms:modified xsi:type="dcterms:W3CDTF">2023-09-01T13:32:12Z</dcterms:modified>
</cp:coreProperties>
</file>