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5" r:id="rId5"/>
    <p:sldId id="264" r:id="rId6"/>
    <p:sldId id="266" r:id="rId7"/>
    <p:sldId id="269" r:id="rId8"/>
    <p:sldId id="267" r:id="rId9"/>
    <p:sldId id="270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2400" autoAdjust="0"/>
  </p:normalViewPr>
  <p:slideViewPr>
    <p:cSldViewPr snapToGrid="0">
      <p:cViewPr varScale="1">
        <p:scale>
          <a:sx n="72" d="100"/>
          <a:sy n="72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0A03D-BA3C-404F-921E-0684971BDD9B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A748-C1EA-4AB9-B391-ADA6F347F7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187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B0CFF-2272-411C-294C-AB321812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9A5E3A-C7D4-3C6F-BECE-09DBA9511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2B6E8-03A4-AAEC-C17D-FC15C1F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BB4EA2-1F71-B7B1-7879-002B65D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2DB7EC-A640-2F79-3614-88A5502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53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C7BA3-87B6-7497-5F51-E4C14CD6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7156C0-4A67-A6C9-9E91-A76131E8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118BC-34BA-C980-7B00-54BCF28B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D2941-A8A9-4674-679A-02049814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BD550A-49B8-7783-8379-12665EB0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20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46C47E-7BB6-B2E8-06A5-DFB313C17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8BD8B9-8351-B2E9-168E-19C11B64E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3D5B57-6C48-EB4F-22B1-326E9E0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EA8951-2D44-2564-865B-063E47AE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AE86C9-1A68-38D4-DE38-022C6BD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3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FA26D-E743-4F81-5099-D8F2EA4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06"/>
            <a:ext cx="10515600" cy="626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B7F60-95FA-92D9-CBFB-155C0D54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A9B214-4B26-D8B9-E017-6BF7DEA3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376081-8182-C50F-55F0-0D85CDDB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273941-DAC8-7BF4-0D57-46C64B2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68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A7552-7D62-1F20-6797-8AE8468D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7A6B4E-0F16-966E-ECCD-E0CB9CDC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98CCEE-02C4-02D5-BA4D-3C18D23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69111-E1E5-F2A7-BB10-AE991EF1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ADD9A0-661A-0949-96EF-640B1D48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81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9F325-2B31-43AC-DD9E-20D85F60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06FD6-2C9C-F351-C49D-309D68867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AA9A1D-F310-0E3F-B8CF-0F22A0F4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B40A-FC7E-02C7-4BAD-8D6ED475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A6F431-2388-F71B-F5A1-B19DB2FB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03E1EE-E168-474D-480B-BE11B33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703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3090E-BB8C-FB94-476F-C77F653E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D47B5F-FB03-0BC6-4E4C-E0D08074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6DC196-3F14-84D2-D6C4-F571751C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79854B-7F75-CBCF-6CDA-D84DE1265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96ACE3-EE5C-8C59-0A3D-EFF7CD5F3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4B431B-C6A1-E825-7D7F-0D31FA0C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5B1C14-5EBC-6643-62C8-69FCE143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18A1CE-98BB-9946-F910-8E534D08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0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7EED2-6C58-308D-CAEC-2660508C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BCD249-D95E-36E3-74AE-B4647F24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A6A8C2-CE01-4A67-416E-62E84990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E08BD5-B7CC-DAB8-8A4D-34F40A2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86782D-F2B2-7382-87F0-2E48C2CC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379BC7-7FF4-E66C-257A-BC2A4AF3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0D0BBE-2692-72E8-51E1-7F5AAE5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44DD8-106B-E7EA-1C82-BE03BD9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2B896-D9DE-9DC3-9966-99F90109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FED32-B3A9-B063-8B3D-A4F2C519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F4B4FA-B140-49F8-9297-4E7B9BB1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02A21B-7D1E-CCDB-4141-9D63BEC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437671-3A06-9146-F52A-9259C29D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BE7B0-DFB5-BA39-4729-AE04A89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5B1FC5-A15E-370A-932F-41DD239A9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202A0F-4BD7-B323-8E5A-EF7BB7ED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DBB60E-43A7-7C7E-B725-BA6DEED0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BDC01F-8840-2FA2-0616-FD88F36D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5529BE-499E-4A0B-3FF7-673B180E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8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C0656A-FAE5-0170-6FE0-5DA8415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B9F07D-BB99-D432-6548-F86661DA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C4C88-8B2E-AF17-FCA7-5DC74951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CBF672-89C2-3D40-2C3B-50C2378B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B5D523-F0BC-03CE-BB8F-E1ADF560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9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fearghal1/HDLG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ux21_32 Standalone </a:t>
            </a:r>
            <a:r>
              <a:rPr lang="en-US" dirty="0" err="1" smtClean="0"/>
              <a:t>ChatGPT</a:t>
            </a:r>
            <a:r>
              <a:rPr lang="en-US" dirty="0" smtClean="0"/>
              <a:t> message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4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pc="-5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ChatGPT</a:t>
            </a:r>
            <a:r>
              <a:rPr lang="en-US" sz="16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message </a:t>
            </a:r>
          </a:p>
          <a:p>
            <a:endParaRPr lang="en-IE" sz="1600" dirty="0"/>
          </a:p>
        </p:txBody>
      </p:sp>
      <p:pic>
        <p:nvPicPr>
          <p:cNvPr id="4" name="Picture 2" descr="https://attachments.office.net/owa/fearghal.morgan%40universityofgalway.ie/service.svc/s/GetAttachmentThumbnail?id=AAMkADI0MjdlNzdkLTM2NTgtNDQ0Yy04NDhkLWE3MjAzODBkODUyZABGAAAAAABZQyH8otSFT55euYnUuJE1BwC86es7STSFTaFi%2Fr4Tj3%2BNAAAAKPGmAABsMplJrbI1RIeM4dGRqDmJAAXKSrKPAAABEgAQAAp%2FLEh58vJChyZNWQhh2pY%3D&amp;thumbnailType=2&amp;token=eyJhbGciOiJSUzI1NiIsImtpZCI6IjczRkI5QkJFRjYzNjc4RDRGN0U4NEI0NDBCQUJCMTJBMzM5RDlGOTgiLCJ0eXAiOiJKV1QiLCJ4NXQiOiJjX3VidnZZMmVOVDM2RXRFQzZ1eEtqT2RuNWcifQ.eyJvcmlnaW4iOiJodHRwczovL291dGxvb2sub2ZmaWNlLmNvbSIsInVjIjoiNDZmNjM5MGJlZWQ5NGE3MmE2YTIxOTFhMDM1MjlhMjgiLCJzaWduaW5fc3RhdGUiOiJbXCJrbXNpXCJdIiwidmVyIjoiRXhjaGFuZ2UuQ2FsbGJhY2suVjEiLCJhcHBjdHhzZW5kZXIiOiJPd2FEb3dubG9hZEAxM2UzYjE4Ni1jNDQ2LTRhYWItOWM2ZC05YWI5YmI3NjgxNmMiLCJpc3NyaW5nIjoiV1ciLCJhcHBjdHgiOiJ7XCJtc2V4Y2hwcm90XCI6XCJvd2FcIixcInB1aWRcIjpcIjExNTM5NzcwMjUwOTExNjcwODhcIixcInNjb3BlXCI6XCJPd2FEb3dubG9hZFwiLFwib2lkXCI6XCIwMjdmZWU2NC00MjA2LTRmNTQtODU4Ni1iZTM1NGVlNTU3MDRcIixcInByaW1hcnlzaWRcIjpcIlMtMS01LTIxLTMzMjc1OTkzMDgtNDIzMzM3Mjg3MC0xMzM0NjA5NDMtNDAyNjEwMVwifSIsIm5iZiI6MTY4NTIyNTgxNywiZXhwIjoxNjg1MjI2NDE3LCJpc3MiOiIwMDAwMDAwMi0wMDAwLTBmZjEtY2UwMC0wMDAwMDAwMDAwMDBAMTNlM2IxODYtYzQ0Ni00YWFiLTljNmQtOWFiOWJiNzY4MTZjIiwiYXVkIjoiMDAwMDAwMDItMDAwMC0wZmYxLWNlMDAtMDAwMDAwMDAwMDAwL2F0dGFjaG1lbnRzLm9mZmljZS5uZXRAMTNlM2IxODYtYzQ0Ni00YWFiLTljNmQtOWFiOWJiNzY4MTZjIiwiaGFwcCI6Im93YSJ9.YWyu4hOIW544y4xN-28o13fcG_0mRa9HG652qX6BPKjeJHG_yup1U_FD6wkvIeFvAqrtIeLUmbiC6O0IK2cktwv4eAYOo7oZL-mgXY5It37xRVgiRWehWOrgSN5UHi-4zgeXL1g46uYDXrdWJREgrVL5TNhR5_1CIrZP_OPiBPcUnBb0OdmIMtthX5KxWCZfuoc3lk9NBkU9taEe5ouIGE59_1GOwvDUdGbqipKx7zetzYIMPGjarntMo8Sp05sf_uvEmTT_dgk83qVruBgqR4ArL5Iq7xMRrmY8vKIQFxCQM_5j3WAyvY5rYXsTMwU36NSX6RQ5mAvdpD1PB2CFng&amp;X-OWA-CANARY=11VL2wsmPEizNE0pr8ebmHDf50oAX9sYFL1Iz3l-TE8tgFkhu4cb9xZfXaxjCvew5HlnKZOhl4Y.&amp;owa=outlook.office.com&amp;scriptVer=20230512004.12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85" y="2817627"/>
            <a:ext cx="6544241" cy="38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0" y="120548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1600" dirty="0"/>
              <a:t>Create a mux21_32 VHDL model and </a:t>
            </a:r>
            <a:r>
              <a:rPr lang="en-IE" sz="1600" dirty="0" err="1"/>
              <a:t>testbench</a:t>
            </a:r>
            <a:r>
              <a:rPr lang="en-IE" sz="1600" dirty="0"/>
              <a:t>, with </a:t>
            </a:r>
          </a:p>
          <a:p>
            <a:r>
              <a:rPr lang="en-IE" sz="1600" dirty="0"/>
              <a:t>input control signal </a:t>
            </a:r>
            <a:r>
              <a:rPr lang="en-IE" sz="1600" dirty="0" err="1"/>
              <a:t>sel</a:t>
            </a:r>
            <a:r>
              <a:rPr lang="en-IE" sz="1600" dirty="0"/>
              <a:t> (1-bit), </a:t>
            </a:r>
          </a:p>
          <a:p>
            <a:r>
              <a:rPr lang="en-IE" sz="1600" dirty="0"/>
              <a:t>input 32-bit </a:t>
            </a:r>
            <a:r>
              <a:rPr lang="en-IE" sz="1600" dirty="0" err="1"/>
              <a:t>datapath</a:t>
            </a:r>
            <a:r>
              <a:rPr lang="en-IE" sz="1600" dirty="0"/>
              <a:t> signals muxIn1 and muxIn0,</a:t>
            </a:r>
          </a:p>
          <a:p>
            <a:r>
              <a:rPr lang="en-IE" sz="1600" dirty="0"/>
              <a:t>output 32-bit signal </a:t>
            </a:r>
            <a:r>
              <a:rPr lang="en-IE" sz="1600" dirty="0" err="1"/>
              <a:t>muxOut</a:t>
            </a:r>
            <a:r>
              <a:rPr lang="en-IE" sz="1600" dirty="0"/>
              <a:t>. </a:t>
            </a:r>
          </a:p>
          <a:p>
            <a:r>
              <a:rPr lang="en-IE" sz="1600" dirty="0"/>
              <a:t>If </a:t>
            </a:r>
            <a:r>
              <a:rPr lang="en-IE" sz="1600" dirty="0" err="1"/>
              <a:t>sel</a:t>
            </a:r>
            <a:r>
              <a:rPr lang="en-IE" sz="1600" dirty="0"/>
              <a:t> = 1, </a:t>
            </a:r>
            <a:r>
              <a:rPr lang="en-IE" sz="1600" dirty="0" err="1"/>
              <a:t>muxOut</a:t>
            </a:r>
            <a:r>
              <a:rPr lang="en-IE" sz="1600" dirty="0"/>
              <a:t> = muxIn1, else </a:t>
            </a:r>
            <a:r>
              <a:rPr lang="en-IE" sz="1600" dirty="0" err="1"/>
              <a:t>muxOut</a:t>
            </a:r>
            <a:r>
              <a:rPr lang="en-IE" sz="1600" dirty="0"/>
              <a:t> = muxIn0</a:t>
            </a:r>
          </a:p>
        </p:txBody>
      </p:sp>
    </p:spTree>
    <p:extLst>
      <p:ext uri="{BB962C8B-B14F-4D97-AF65-F5344CB8AC3E}">
        <p14:creationId xmlns:p14="http://schemas.microsoft.com/office/powerpoint/2010/main" val="39577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/>
              <a:t>Simulate </a:t>
            </a:r>
            <a:r>
              <a:rPr lang="en-US" dirty="0" smtClean="0"/>
              <a:t>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Simulate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V</a:t>
            </a:r>
            <a:r>
              <a:rPr lang="en-US" sz="1600" dirty="0" smtClean="0"/>
              <a:t>iew </a:t>
            </a:r>
            <a:r>
              <a:rPr lang="en-US" sz="1600" dirty="0"/>
              <a:t>and verify timing diagram and </a:t>
            </a:r>
            <a:r>
              <a:rPr lang="en-US" sz="1600" dirty="0" smtClean="0"/>
              <a:t>messages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40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 </a:t>
            </a:r>
            <a:r>
              <a:rPr lang="en-US" dirty="0" err="1"/>
              <a:t>Synthesise</a:t>
            </a:r>
            <a:r>
              <a:rPr lang="en-US" dirty="0"/>
              <a:t> logic (view schematics)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Simulate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V</a:t>
            </a:r>
            <a:r>
              <a:rPr lang="en-US" sz="1600" dirty="0" smtClean="0"/>
              <a:t>iew </a:t>
            </a:r>
            <a:r>
              <a:rPr lang="en-US" sz="1600" dirty="0"/>
              <a:t>and verify timing diagram and </a:t>
            </a:r>
            <a:r>
              <a:rPr lang="en-US" sz="1600" dirty="0" smtClean="0"/>
              <a:t>messages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3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HDLGen</a:t>
            </a:r>
            <a:r>
              <a:rPr lang="en-US" dirty="0"/>
              <a:t> and </a:t>
            </a:r>
            <a:r>
              <a:rPr lang="en-US" dirty="0" err="1"/>
              <a:t>ChatGPT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Digital Systems Design Capture Automation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Download, open </a:t>
            </a:r>
            <a:r>
              <a:rPr lang="en-US" sz="1600" dirty="0" err="1" smtClean="0"/>
              <a:t>HDLGen</a:t>
            </a:r>
            <a:r>
              <a:rPr lang="en-US" sz="1600" dirty="0" smtClean="0"/>
              <a:t>, select VHDL or Verilog generation, </a:t>
            </a:r>
            <a:r>
              <a:rPr lang="en-US" sz="1600" dirty="0"/>
              <a:t>modify </a:t>
            </a:r>
            <a:r>
              <a:rPr lang="en-US" sz="1600" dirty="0" smtClean="0"/>
              <a:t>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Setup project folders and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Capture design in </a:t>
            </a:r>
            <a:r>
              <a:rPr lang="en-US" sz="1600" dirty="0" err="1" smtClean="0"/>
              <a:t>HDLGen</a:t>
            </a:r>
            <a:r>
              <a:rPr lang="en-US" sz="1600" dirty="0" smtClean="0"/>
              <a:t>, from the design and test specifications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Generate files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/>
              <a:t>HDL model and </a:t>
            </a:r>
            <a:r>
              <a:rPr lang="en-US" sz="1600" dirty="0" err="1" smtClean="0"/>
              <a:t>testbench</a:t>
            </a:r>
            <a:r>
              <a:rPr lang="en-US" sz="1600" dirty="0" smtClean="0"/>
              <a:t> templates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/>
              <a:t>EDA project and simulation waveform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Open EDA </a:t>
            </a:r>
            <a:r>
              <a:rPr lang="en-US" sz="1600" dirty="0" err="1" smtClean="0"/>
              <a:t>toolsuite</a:t>
            </a:r>
            <a:r>
              <a:rPr lang="en-US" sz="1600" dirty="0" smtClean="0"/>
              <a:t>, syntax check, simulate, </a:t>
            </a:r>
            <a:r>
              <a:rPr lang="en-US" sz="1600" dirty="0" err="1" smtClean="0"/>
              <a:t>synthesise</a:t>
            </a:r>
            <a:r>
              <a:rPr lang="en-US" sz="16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Generate </a:t>
            </a:r>
            <a:r>
              <a:rPr lang="en-US" sz="1600" dirty="0" err="1" smtClean="0"/>
              <a:t>ChatGPT</a:t>
            </a:r>
            <a:r>
              <a:rPr lang="en-US" sz="1600" dirty="0" smtClean="0"/>
              <a:t> file for HDL model and </a:t>
            </a:r>
            <a:r>
              <a:rPr lang="en-US" sz="1600" dirty="0" err="1" smtClean="0"/>
              <a:t>testbench</a:t>
            </a:r>
            <a:r>
              <a:rPr lang="en-US" sz="1600" dirty="0" smtClean="0"/>
              <a:t> completion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Run </a:t>
            </a:r>
            <a:r>
              <a:rPr lang="en-US" sz="1600" dirty="0" err="1" smtClean="0"/>
              <a:t>ChatGPT</a:t>
            </a:r>
            <a:r>
              <a:rPr lang="en-US" sz="1600" dirty="0" smtClean="0"/>
              <a:t>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Generate complete HDL model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Generate </a:t>
            </a:r>
            <a:r>
              <a:rPr lang="en-US" sz="1600" dirty="0" err="1" smtClean="0"/>
              <a:t>testbench</a:t>
            </a:r>
            <a:r>
              <a:rPr lang="en-US" sz="1600" dirty="0" smtClean="0"/>
              <a:t> HDL stimulus and output signal checking HDL.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Paste </a:t>
            </a:r>
            <a:r>
              <a:rPr lang="en-US" sz="1600" dirty="0"/>
              <a:t>in EDA tool </a:t>
            </a:r>
            <a:endParaRPr lang="en-US" sz="1600" dirty="0" smtClean="0"/>
          </a:p>
          <a:p>
            <a:pPr marL="1200150" lvl="2" indent="-285750">
              <a:buFont typeface="+mj-lt"/>
              <a:buAutoNum type="alphaLcParenR"/>
            </a:pPr>
            <a:r>
              <a:rPr lang="en-US" sz="1600" dirty="0" smtClean="0"/>
              <a:t>HDL </a:t>
            </a:r>
            <a:r>
              <a:rPr lang="en-US" sz="1600" dirty="0"/>
              <a:t>model template</a:t>
            </a:r>
          </a:p>
          <a:p>
            <a:pPr marL="1200150" lvl="2" indent="-285750">
              <a:buFont typeface="+mj-lt"/>
              <a:buAutoNum type="alphaLcParenR"/>
            </a:pPr>
            <a:r>
              <a:rPr lang="en-US" sz="1600" dirty="0" err="1" smtClean="0"/>
              <a:t>Testbench</a:t>
            </a:r>
            <a:r>
              <a:rPr lang="en-US" sz="1600" dirty="0" smtClean="0"/>
              <a:t> stimulus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Simulate HDL (view and verify timing diagram and messages)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Synthesise</a:t>
            </a:r>
            <a:r>
              <a:rPr lang="en-US" sz="1600" dirty="0" smtClean="0"/>
              <a:t> logic (view schematics)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20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1. </a:t>
            </a:r>
            <a:r>
              <a:rPr lang="en-US" dirty="0"/>
              <a:t>Download, </a:t>
            </a:r>
            <a:r>
              <a:rPr lang="en-US" dirty="0" smtClean="0"/>
              <a:t>open </a:t>
            </a:r>
            <a:r>
              <a:rPr lang="en-US" dirty="0" err="1" smtClean="0"/>
              <a:t>HDLGen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select VHDL or Verilog generation, </a:t>
            </a:r>
            <a:r>
              <a:rPr lang="en-US" dirty="0"/>
              <a:t>modify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5143662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HDLGen</a:t>
            </a:r>
            <a:r>
              <a:rPr lang="en-US" sz="1600" dirty="0"/>
              <a:t>  </a:t>
            </a:r>
            <a:r>
              <a:rPr lang="en-US" sz="1600" dirty="0">
                <a:hlinkClick r:id="rId2"/>
              </a:rPr>
              <a:t>https://github.com/fearghal1/HDLGen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Open </a:t>
            </a:r>
            <a:r>
              <a:rPr lang="en-US" sz="1600" dirty="0" err="1" smtClean="0"/>
              <a:t>HDLGen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Select VHDL or Verilog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Settings</a:t>
            </a:r>
          </a:p>
          <a:p>
            <a:pPr lvl="1"/>
            <a:r>
              <a:rPr lang="en-US" sz="1600" dirty="0" smtClean="0"/>
              <a:t>Creator details</a:t>
            </a:r>
          </a:p>
          <a:p>
            <a:pPr lvl="1"/>
            <a:r>
              <a:rPr lang="en-US" sz="1600" dirty="0" smtClean="0"/>
              <a:t>EDA tool link</a:t>
            </a:r>
          </a:p>
          <a:p>
            <a:pPr lvl="1"/>
            <a:r>
              <a:rPr lang="en-US" sz="1600" dirty="0" err="1" smtClean="0"/>
              <a:t>ChatGPT</a:t>
            </a:r>
            <a:r>
              <a:rPr lang="en-US" sz="1600" dirty="0" smtClean="0"/>
              <a:t> message header default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097" y="1985750"/>
            <a:ext cx="2825131" cy="924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228" y="3372267"/>
            <a:ext cx="3971535" cy="3286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51" y="1730257"/>
            <a:ext cx="1677330" cy="1719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78" y="5464470"/>
            <a:ext cx="1626567" cy="75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364" y="3806319"/>
            <a:ext cx="3654395" cy="9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Setup project 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</a:t>
            </a:r>
          </a:p>
          <a:p>
            <a:pPr lvl="1"/>
            <a:r>
              <a:rPr lang="en-US" sz="1600" dirty="0" smtClean="0"/>
              <a:t>Project name</a:t>
            </a:r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roject environment: folder for single or series of project</a:t>
            </a:r>
          </a:p>
          <a:p>
            <a:pPr lvl="1"/>
            <a:r>
              <a:rPr lang="en-US" sz="1600" dirty="0" smtClean="0"/>
              <a:t>Project folder, within the project environment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Download project </a:t>
            </a:r>
          </a:p>
          <a:p>
            <a:pPr lvl="2"/>
            <a:r>
              <a:rPr lang="en-US" sz="1600" dirty="0" smtClean="0"/>
              <a:t>Specification</a:t>
            </a:r>
          </a:p>
          <a:p>
            <a:pPr lvl="2"/>
            <a:r>
              <a:rPr lang="en-US" sz="1600" dirty="0" smtClean="0"/>
              <a:t>Test Plan (excel file)</a:t>
            </a:r>
          </a:p>
          <a:p>
            <a:pPr lvl="2"/>
            <a:r>
              <a:rPr lang="en-US" sz="1600" dirty="0" smtClean="0"/>
              <a:t>Specification text description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92" y="4447514"/>
            <a:ext cx="38100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816" y="864343"/>
            <a:ext cx="4072270" cy="2120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23" y="4460070"/>
            <a:ext cx="4039497" cy="1995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901" y="3072583"/>
            <a:ext cx="30861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2693" y="3279273"/>
            <a:ext cx="1838325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44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Capture Design in </a:t>
            </a:r>
            <a:r>
              <a:rPr lang="en-US" dirty="0" err="1" smtClean="0"/>
              <a:t>HDLGen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from the design and test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VHDL-specific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/>
              <a:t>Signal Types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/>
              <a:t>Sub-components: add component to </a:t>
            </a:r>
            <a:r>
              <a:rPr lang="en-US" sz="1600" dirty="0" err="1" smtClean="0"/>
              <a:t>MainPackage</a:t>
            </a:r>
            <a:r>
              <a:rPr lang="en-US" sz="1600" dirty="0" smtClean="0"/>
              <a:t> VHDL package)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Internal signals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Test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ChatGPT</a:t>
            </a:r>
            <a:r>
              <a:rPr lang="en-US" sz="1600" dirty="0" smtClean="0"/>
              <a:t> 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128" y="1752917"/>
            <a:ext cx="4762500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8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r>
              <a:rPr lang="en-US" dirty="0"/>
              <a:t>4. Generate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600" dirty="0" smtClean="0"/>
              <a:t>HDL </a:t>
            </a:r>
            <a:r>
              <a:rPr lang="en-US" sz="1600" dirty="0"/>
              <a:t>model and </a:t>
            </a:r>
            <a:r>
              <a:rPr lang="en-US" sz="1600" dirty="0" err="1"/>
              <a:t>testbench</a:t>
            </a:r>
            <a:r>
              <a:rPr lang="en-US" sz="1600" dirty="0"/>
              <a:t> templates </a:t>
            </a:r>
            <a:endParaRPr lang="en-US" sz="16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/>
              <a:t>EDA project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S</a:t>
            </a:r>
            <a:r>
              <a:rPr lang="en-US" sz="1600" dirty="0" smtClean="0"/>
              <a:t>imulation </a:t>
            </a:r>
            <a:r>
              <a:rPr lang="en-US" sz="1600" dirty="0"/>
              <a:t>waveform configuration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384550"/>
            <a:ext cx="112395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796" y="3782377"/>
            <a:ext cx="1619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Open </a:t>
            </a:r>
            <a:r>
              <a:rPr lang="en-US" dirty="0"/>
              <a:t>EDA </a:t>
            </a:r>
            <a:r>
              <a:rPr lang="en-US" dirty="0" err="1"/>
              <a:t>toolsuite</a:t>
            </a:r>
            <a:r>
              <a:rPr lang="en-US" dirty="0"/>
              <a:t>, syntax check, simulate, </a:t>
            </a:r>
            <a:r>
              <a:rPr lang="en-US" dirty="0" err="1" smtClean="0"/>
              <a:t>synthesise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120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. Generate </a:t>
            </a:r>
            <a:r>
              <a:rPr lang="en-US" dirty="0" err="1" smtClean="0"/>
              <a:t>ChatGPT</a:t>
            </a:r>
            <a:r>
              <a:rPr lang="en-US" dirty="0" smtClean="0"/>
              <a:t> files </a:t>
            </a:r>
            <a:br>
              <a:rPr lang="en-US" dirty="0" smtClean="0"/>
            </a:br>
            <a:r>
              <a:rPr lang="en-US" dirty="0" smtClean="0"/>
              <a:t>for HDL model and </a:t>
            </a:r>
            <a:r>
              <a:rPr lang="en-US" dirty="0" err="1" smtClean="0"/>
              <a:t>testbench</a:t>
            </a:r>
            <a:r>
              <a:rPr lang="en-US" dirty="0" smtClean="0"/>
              <a:t>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G?? </a:t>
            </a:r>
            <a:r>
              <a:rPr lang="en-US" sz="1600" dirty="0" err="1" smtClean="0"/>
              <a:t>enerate</a:t>
            </a:r>
            <a:r>
              <a:rPr lang="en-US" sz="1600" dirty="0" smtClean="0"/>
              <a:t> complete HDL model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Generate </a:t>
            </a:r>
            <a:r>
              <a:rPr lang="en-US" sz="1600" dirty="0" err="1"/>
              <a:t>testbench</a:t>
            </a:r>
            <a:r>
              <a:rPr lang="en-US" sz="1600" dirty="0"/>
              <a:t> HDL stimulus and output signal checking </a:t>
            </a:r>
            <a:r>
              <a:rPr lang="en-US" sz="1600" dirty="0" smtClean="0"/>
              <a:t>HDL.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Paste </a:t>
            </a:r>
            <a:r>
              <a:rPr lang="en-US" sz="1600" dirty="0"/>
              <a:t>in EDA tool 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600" dirty="0"/>
              <a:t>HDL model template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600" dirty="0" err="1"/>
              <a:t>Testbench</a:t>
            </a:r>
            <a:r>
              <a:rPr lang="en-US" sz="1600" dirty="0"/>
              <a:t> stimulus process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859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1"/>
            <a:ext cx="10515600" cy="626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7. Run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04" y="1379058"/>
            <a:ext cx="1123562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Generate </a:t>
            </a:r>
            <a:r>
              <a:rPr lang="en-US" sz="1600" dirty="0"/>
              <a:t>complete HDL model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Generate </a:t>
            </a:r>
            <a:r>
              <a:rPr lang="en-US" sz="1600" dirty="0" err="1"/>
              <a:t>testbench</a:t>
            </a:r>
            <a:r>
              <a:rPr lang="en-US" sz="1600" dirty="0"/>
              <a:t> HDL stimulus and output signal checking </a:t>
            </a:r>
            <a:r>
              <a:rPr lang="en-US" sz="1600" dirty="0" smtClean="0"/>
              <a:t>HDL.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Paste </a:t>
            </a:r>
            <a:r>
              <a:rPr lang="en-US" sz="1600" dirty="0"/>
              <a:t>in EDA tool 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600" dirty="0"/>
              <a:t>HDL model template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600" dirty="0" err="1"/>
              <a:t>Testbench</a:t>
            </a:r>
            <a:r>
              <a:rPr lang="en-US" sz="1600" dirty="0"/>
              <a:t> stimulus </a:t>
            </a:r>
            <a:r>
              <a:rPr lang="en-US" sz="160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017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13055</TotalTime>
  <Words>365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Times New Roman</vt:lpstr>
      <vt:lpstr>Office Theme</vt:lpstr>
      <vt:lpstr>mux21_32 Standalone ChatGPT message</vt:lpstr>
      <vt:lpstr>HDLGen and ChatGPT  Digital Systems Design Capture Automation</vt:lpstr>
      <vt:lpstr>1. Download, open HDLGen,  select VHDL or Verilog generation, modify settings</vt:lpstr>
      <vt:lpstr>2. Setup project folders and files</vt:lpstr>
      <vt:lpstr>3. Capture Design in HDLGen,  from the design and test specifications</vt:lpstr>
      <vt:lpstr>4. Generate files</vt:lpstr>
      <vt:lpstr>5. Open EDA toolsuite, syntax check, simulate, synthesise</vt:lpstr>
      <vt:lpstr>6. Generate ChatGPT files  for HDL model and testbench completion</vt:lpstr>
      <vt:lpstr>7. Run ChatGPT</vt:lpstr>
      <vt:lpstr>8. Simulate HDL</vt:lpstr>
      <vt:lpstr>9. Synthesise logic (view schematics)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Fearghal</dc:creator>
  <cp:lastModifiedBy>Fearghal Morgan</cp:lastModifiedBy>
  <cp:revision>37</cp:revision>
  <dcterms:created xsi:type="dcterms:W3CDTF">2023-02-03T09:32:48Z</dcterms:created>
  <dcterms:modified xsi:type="dcterms:W3CDTF">2023-09-01T13:32:54Z</dcterms:modified>
</cp:coreProperties>
</file>