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e25e98d3_0_5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e25e98d3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236708" y="3383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Морфологія</a:t>
            </a:r>
            <a:endParaRPr sz="6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25625" y="29574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Проєкт учня 11-А класу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7575" y="346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Ліцею Інформаційних Технологій </a:t>
            </a:r>
            <a:r>
              <a:rPr lang="en" sz="1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№79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Мета проєкту</a:t>
            </a:r>
            <a:endParaRPr sz="39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578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Створення сайту - інформаційної сторінки з теми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Морфологія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 з метою інформування дітей на цю тему та надання необхідних рекомендацій 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Проєкт адаптований для такого браузера як Google Chrome.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763375" y="287075"/>
            <a:ext cx="7503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Засоби створення проєкту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953800" y="1852975"/>
            <a:ext cx="77532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Мова для розматки даних HTML 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Мова для опису сторінок CSS 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Java Script ;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Джерела можна знайти на головній сторінці сайту 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60700" y="577650"/>
            <a:ext cx="75966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Етапи створення проєкту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575100" y="1969725"/>
            <a:ext cx="8568900" cy="25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romanUcPeriod"/>
            </a:pPr>
            <a:r>
              <a:rPr lang="en" sz="1900"/>
              <a:t>Вибір теми за критерієм її актуальності за допомогою вчителя української мови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romanUcPeriod"/>
            </a:pPr>
            <a:r>
              <a:rPr lang="en" sz="1900"/>
              <a:t>Підбір та аналіз потрібної інформації, її систематизація;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romanUcPeriod"/>
            </a:pPr>
            <a:r>
              <a:rPr lang="en" sz="1900"/>
              <a:t>Створення структури сайту , розробка дизайну сайту;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romanUcPeriod"/>
            </a:pPr>
            <a:r>
              <a:rPr lang="en" sz="1900"/>
              <a:t>Наповнення сайту змістом;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romanUcPeriod"/>
            </a:pPr>
            <a:r>
              <a:rPr lang="en" sz="1900"/>
              <a:t>Тестування та доопрацювання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04525" y="178325"/>
            <a:ext cx="8351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Фрагменти коду з короткими поясненнями 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" y="855800"/>
            <a:ext cx="8299026" cy="16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3855"/>
            <a:ext cx="8244649" cy="199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25" y="76125"/>
            <a:ext cx="6189449" cy="33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650" y="3533550"/>
            <a:ext cx="2021428" cy="14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830325" y="3969075"/>
            <a:ext cx="2533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Папка з файлами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990825" y="3892975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202122"/>
                </a:solidFill>
                <a:highlight>
                  <a:srgbClr val="FFFFFF"/>
                </a:highlight>
              </a:rPr>
              <a:t>←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60700" y="577650"/>
            <a:ext cx="7596600" cy="35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Дякую за  увагу</a:t>
            </a:r>
            <a:endParaRPr sz="5200"/>
          </a:p>
        </p:txBody>
      </p:sp>
      <p:sp>
        <p:nvSpPr>
          <p:cNvPr id="103" name="Google Shape;103;p19"/>
          <p:cNvSpPr txBox="1"/>
          <p:nvPr/>
        </p:nvSpPr>
        <p:spPr>
          <a:xfrm>
            <a:off x="6913200" y="4375775"/>
            <a:ext cx="1544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Додаткову інформацію можна знайти сайті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