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4"/>
  </p:notesMasterIdLst>
  <p:sldIdLst>
    <p:sldId id="256" r:id="rId2"/>
    <p:sldId id="476" r:id="rId3"/>
    <p:sldId id="477" r:id="rId4"/>
    <p:sldId id="478" r:id="rId5"/>
    <p:sldId id="496"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6"/>
            <p14:sldId id="480"/>
            <p14:sldId id="481"/>
            <p14:sldId id="482"/>
            <p14:sldId id="483"/>
            <p14:sldId id="484"/>
            <p14:sldId id="485"/>
            <p14:sldId id="486"/>
            <p14:sldId id="487"/>
            <p14:sldId id="488"/>
            <p14:sldId id="489"/>
            <p14:sldId id="490"/>
            <p14:sldId id="491"/>
            <p14:sldId id="492"/>
            <p14:sldId id="493"/>
            <p14:sldId id="494"/>
            <p14:sldId id="495"/>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4" d="100"/>
          <a:sy n="114" d="100"/>
        </p:scale>
        <p:origin x="-376"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Mobile</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02321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79644</TotalTime>
  <Words>1337</Words>
  <Application>Microsoft Macintosh PowerPoint</Application>
  <PresentationFormat>On-screen Show (16:9)</PresentationFormat>
  <Paragraphs>223</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379</cp:revision>
  <dcterms:modified xsi:type="dcterms:W3CDTF">2016-01-13T21:59:11Z</dcterms:modified>
</cp:coreProperties>
</file>