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2"/>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4" r:id="rId20"/>
    <p:sldId id="497"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89"/>
            <p14:sldId id="490"/>
            <p14:sldId id="491"/>
            <p14:sldId id="492"/>
            <p14:sldId id="494"/>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5" d="100"/>
          <a:sy n="115" d="100"/>
        </p:scale>
        <p:origin x="-728"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a:t>
            </a:r>
            <a:r>
              <a:rPr lang="en-US" dirty="0" smtClean="0">
                <a:solidFill>
                  <a:schemeClr val="bg2"/>
                </a:solidFill>
              </a:rPr>
              <a:t>Data Flow</a:t>
            </a:r>
            <a:endParaRPr lang="en-US" dirty="0" smtClean="0">
              <a:solidFill>
                <a:schemeClr val="bg2"/>
              </a:solidFill>
            </a:endParaRP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5780088"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6770688"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API Gateway</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endParaRPr lang="en-US" sz="1200" dirty="0" smtClean="0">
              <a:solidFill>
                <a:schemeClr val="bg2"/>
              </a:solidFill>
              <a:latin typeface="FreightSans Pro Medium"/>
              <a:cs typeface="FreightSans Pro Medium"/>
            </a:endParaRP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79719</TotalTime>
  <Words>1234</Words>
  <Application>Microsoft Macintosh PowerPoint</Application>
  <PresentationFormat>On-screen Show (16:9)</PresentationFormat>
  <Paragraphs>204</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API Gateway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Corporate User</cp:lastModifiedBy>
  <cp:revision>386</cp:revision>
  <dcterms:modified xsi:type="dcterms:W3CDTF">2016-01-29T18:54:53Z</dcterms:modified>
</cp:coreProperties>
</file>