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4"/>
  </p:notesMasterIdLst>
  <p:sldIdLst>
    <p:sldId id="256"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8"/>
            <p14:sldId id="480"/>
            <p14:sldId id="481"/>
            <p14:sldId id="482"/>
            <p14:sldId id="483"/>
            <p14:sldId id="484"/>
            <p14:sldId id="485"/>
            <p14:sldId id="486"/>
            <p14:sldId id="487"/>
            <p14:sldId id="488"/>
            <p14:sldId id="489"/>
            <p14:sldId id="490"/>
            <p14:sldId id="491"/>
            <p14:sldId id="492"/>
            <p14:sldId id="493"/>
            <p14:sldId id="494"/>
            <p14:sldId id="495"/>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52" d="100"/>
          <a:sy n="152" d="100"/>
        </p:scale>
        <p:origin x="-384" y="-96"/>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jpe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Data</a:t>
            </a:r>
            <a:r>
              <a:rPr lang="en-US" dirty="0" smtClean="0"/>
              <a:t> </a:t>
            </a:r>
            <a:r>
              <a:rPr lang="en-US" sz="2800" dirty="0">
                <a:solidFill>
                  <a:srgbClr val="2C95DD"/>
                </a:solidFill>
              </a:rPr>
              <a:t>Sync</a:t>
            </a:r>
          </a:p>
        </p:txBody>
      </p:sp>
      <p:sp>
        <p:nvSpPr>
          <p:cNvPr id="3" name="Content Placeholder 2"/>
          <p:cNvSpPr>
            <a:spLocks noGrp="1"/>
          </p:cNvSpPr>
          <p:nvPr>
            <p:ph sz="quarter" idx="4294967295"/>
          </p:nvPr>
        </p:nvSpPr>
        <p:spPr>
          <a:xfrm>
            <a:off x="366716" y="898980"/>
            <a:ext cx="6457960"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a:solidFill>
                  <a:srgbClr val="FFFFFF"/>
                </a:solidFill>
              </a:rPr>
              <a:t>Apps</a:t>
            </a:r>
            <a:r>
              <a:rPr lang="en-US" sz="1800" dirty="0" smtClean="0">
                <a:solidFill>
                  <a:srgbClr val="FFFFFF"/>
                </a:solidFill>
              </a:rPr>
              <a:t> </a:t>
            </a:r>
            <a:r>
              <a:rPr lang="en-US" sz="1800" dirty="0">
                <a:solidFill>
                  <a:srgbClr val="FFFFFF"/>
                </a:solidFill>
              </a:rPr>
              <a:t>need to store mobile-specific data, but the existing backend cannot accommodate </a:t>
            </a:r>
          </a:p>
          <a:p>
            <a:pPr marL="285750" lvl="1" indent="-285750">
              <a:buFont typeface="Arial"/>
              <a:buChar char="•"/>
            </a:pPr>
            <a:r>
              <a:rPr lang="en-US" sz="1800" dirty="0" smtClean="0">
                <a:solidFill>
                  <a:srgbClr val="FFFFFF"/>
                </a:solidFill>
              </a:rPr>
              <a:t>Data sync / store is difficult for an app developer to set up</a:t>
            </a:r>
          </a:p>
          <a:p>
            <a:pPr marL="285750" lvl="1" indent="-285750">
              <a:buFont typeface="Arial"/>
              <a:buChar char="•"/>
            </a:pPr>
            <a:r>
              <a:rPr lang="en-US" sz="1800" dirty="0" smtClean="0">
                <a:solidFill>
                  <a:srgbClr val="FFFFFF"/>
                </a:solidFill>
              </a:rPr>
              <a:t>Existing services provide public cloud “black box” storage</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Mobile-optimized API for access to multiple types of storage </a:t>
            </a:r>
          </a:p>
          <a:p>
            <a:pPr marL="285750" lvl="1" indent="-285750">
              <a:buFont typeface="Arial"/>
              <a:buChar char="•"/>
            </a:pPr>
            <a:r>
              <a:rPr lang="en-US" sz="1800" dirty="0">
                <a:solidFill>
                  <a:srgbClr val="FFFFFF"/>
                </a:solidFill>
              </a:rPr>
              <a:t>Simple for developers, yet enterprise-grade and highly scalable</a:t>
            </a:r>
          </a:p>
          <a:p>
            <a:endParaRPr lang="en-US" sz="2200" dirty="0" smtClean="0">
              <a:solidFill>
                <a:srgbClr val="FFFFFF"/>
              </a:solidFill>
            </a:endParaRPr>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250307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endParaRPr lang="en-US" sz="1800" b="1" dirty="0" smtClean="0">
              <a:solidFill>
                <a:srgbClr val="000000"/>
              </a:solidFill>
            </a:endParaRP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endParaRPr lang="en-US" sz="1800" b="1" dirty="0" smtClean="0">
              <a:solidFill>
                <a:srgbClr val="000000"/>
              </a:solidFill>
            </a:endParaRP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API Gateway</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a:t>
            </a:r>
            <a:r>
              <a:rPr lang="en-US" sz="1200" dirty="0" smtClean="0">
                <a:solidFill>
                  <a:schemeClr val="bg2"/>
                </a:solidFill>
                <a:latin typeface="FreightSans Pro Medium"/>
                <a:cs typeface="FreightSans Pro Medium"/>
              </a:rPr>
              <a:t>Notifications</a:t>
            </a:r>
            <a:endParaRPr lang="en-US" sz="1200" dirty="0" smtClean="0">
              <a:solidFill>
                <a:schemeClr val="bg2"/>
              </a:solidFill>
              <a:latin typeface="FreightSans Pro Medium"/>
              <a:cs typeface="FreightSans Pro Medium"/>
            </a:endParaRP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endParaRPr lang="en-US" sz="1200" dirty="0" smtClean="0">
              <a:solidFill>
                <a:schemeClr val="bg2"/>
              </a:solidFill>
              <a:latin typeface="FreightSans Pro Medium"/>
              <a:cs typeface="FreightSans Pro Medium"/>
            </a:endParaRP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a:t>
            </a:r>
            <a:r>
              <a:rPr lang="en-US" sz="1200" dirty="0" smtClean="0">
                <a:solidFill>
                  <a:schemeClr val="bg2"/>
                </a:solidFill>
                <a:latin typeface="FreightSans Pro Medium"/>
                <a:cs typeface="FreightSans Pro Medium"/>
              </a:rPr>
              <a:t>Server</a:t>
            </a:r>
            <a:endParaRPr lang="en-US" sz="1200" dirty="0" smtClean="0">
              <a:solidFill>
                <a:schemeClr val="bg2"/>
              </a:solidFill>
              <a:latin typeface="FreightSans Pro Medium"/>
              <a:cs typeface="FreightSans Pro Medium"/>
            </a:endParaRP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a:t>
            </a:r>
            <a:r>
              <a:rPr lang="en-US" sz="1200" dirty="0" smtClean="0">
                <a:solidFill>
                  <a:schemeClr val="bg2"/>
                </a:solidFill>
                <a:latin typeface="FreightSans Pro Medium"/>
                <a:cs typeface="FreightSans Pro Medium"/>
              </a:rPr>
              <a:t>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endParaRPr lang="en-US" sz="1200" dirty="0" smtClean="0">
              <a:solidFill>
                <a:schemeClr val="bg2"/>
              </a:solidFill>
              <a:latin typeface="FreightSans Pro Medium"/>
              <a:cs typeface="FreightSans Pro Medium"/>
            </a:endParaRP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endParaRPr lang="en-US" sz="1200" dirty="0" smtClean="0">
              <a:solidFill>
                <a:schemeClr val="bg2"/>
              </a:solidFill>
              <a:latin typeface="FreightSans Pro Medium"/>
              <a:cs typeface="FreightSans Pro Medium"/>
            </a:endParaRP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ELK (</a:t>
            </a:r>
            <a:r>
              <a:rPr lang="en-US" sz="1200" dirty="0" err="1" smtClean="0">
                <a:solidFill>
                  <a:schemeClr val="bg2"/>
                </a:solidFill>
                <a:latin typeface="FreightSans Pro Medium"/>
                <a:cs typeface="FreightSans Pro Medium"/>
              </a:rPr>
              <a:t>StayUp.io</a:t>
            </a:r>
            <a:r>
              <a:rPr lang="en-US" sz="1200" dirty="0" smtClean="0">
                <a:solidFill>
                  <a:schemeClr val="bg2"/>
                </a:solidFill>
                <a:latin typeface="FreightSans Pro Medium"/>
                <a:cs typeface="FreightSans Pro Medium"/>
              </a:rPr>
              <a:t>)</a:t>
            </a:r>
            <a:endParaRPr lang="en-US" sz="1200" dirty="0" smtClean="0">
              <a:solidFill>
                <a:schemeClr val="bg2"/>
              </a:solidFill>
              <a:latin typeface="FreightSans Pro Medium"/>
              <a:cs typeface="FreightSans Pro Medium"/>
            </a:endParaRP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endParaRPr lang="en-US" sz="1200" dirty="0" smtClean="0">
              <a:solidFill>
                <a:schemeClr val="tx1"/>
              </a:solidFill>
              <a:latin typeface="FreightSans Pro Medium"/>
              <a:cs typeface="FreightSans Pro Medium"/>
            </a:endParaRP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79645</TotalTime>
  <Words>1345</Words>
  <Application>Microsoft Macintosh PowerPoint</Application>
  <PresentationFormat>On-screen Show (16:9)</PresentationFormat>
  <Paragraphs>225</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Corporate User</cp:lastModifiedBy>
  <cp:revision>380</cp:revision>
  <dcterms:modified xsi:type="dcterms:W3CDTF">2016-01-15T17:45:40Z</dcterms:modified>
</cp:coreProperties>
</file>